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148" y="-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4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62189-9E1C-4DDF-89E3-CC5F8DF1B58E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C33D1-5643-47D3-961A-C220B312A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C33D1-5643-47D3-961A-C220B312A32C}" type="slidenum">
              <a:rPr lang="en-US" smtClean="0"/>
              <a:pPr/>
              <a:t>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3829-A092-4247-AD9E-E0FD838A7FB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7177-D738-495F-96EF-ED1BA72E7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3829-A092-4247-AD9E-E0FD838A7FB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7177-D738-495F-96EF-ED1BA72E7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3829-A092-4247-AD9E-E0FD838A7FB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7177-D738-495F-96EF-ED1BA72E7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3829-A092-4247-AD9E-E0FD838A7FB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7177-D738-495F-96EF-ED1BA72E7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3829-A092-4247-AD9E-E0FD838A7FB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7177-D738-495F-96EF-ED1BA72E7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3829-A092-4247-AD9E-E0FD838A7FB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7177-D738-495F-96EF-ED1BA72E7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3829-A092-4247-AD9E-E0FD838A7FB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7177-D738-495F-96EF-ED1BA72E7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3829-A092-4247-AD9E-E0FD838A7FB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7177-D738-495F-96EF-ED1BA72E7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3829-A092-4247-AD9E-E0FD838A7FB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7177-D738-495F-96EF-ED1BA72E7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3829-A092-4247-AD9E-E0FD838A7FB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7177-D738-495F-96EF-ED1BA72E7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3829-A092-4247-AD9E-E0FD838A7FB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7177-D738-495F-96EF-ED1BA72E7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63829-A092-4247-AD9E-E0FD838A7FB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C7177-D738-495F-96EF-ED1BA72E7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447800" cy="111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2" y="3886200"/>
            <a:ext cx="2811235" cy="195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886200"/>
            <a:ext cx="1462710" cy="17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7000" y="6019801"/>
            <a:ext cx="1676400" cy="105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2" y="533400"/>
            <a:ext cx="294198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0602" y="2743201"/>
            <a:ext cx="1546519" cy="944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400" y="2667000"/>
            <a:ext cx="1698760" cy="102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67000" y="2743200"/>
            <a:ext cx="1676400" cy="960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76802" y="6019801"/>
            <a:ext cx="1523999" cy="1047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038600" y="533400"/>
            <a:ext cx="2299164" cy="125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3402" y="7391400"/>
            <a:ext cx="162241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81600" y="3886200"/>
            <a:ext cx="1206500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914400" y="2362200"/>
            <a:ext cx="1981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C.P. </a:t>
            </a:r>
            <a:r>
              <a:rPr lang="en-US" sz="900" dirty="0" err="1" smtClean="0"/>
              <a:t>Nwakeze</a:t>
            </a:r>
            <a:r>
              <a:rPr lang="en-US" sz="900" dirty="0" smtClean="0"/>
              <a:t> addressing the </a:t>
            </a:r>
            <a:r>
              <a:rPr lang="en-US" sz="900" dirty="0" err="1" smtClean="0"/>
              <a:t>worshop</a:t>
            </a:r>
            <a:endParaRPr lang="en-US" sz="9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2" y="1752600"/>
            <a:ext cx="21547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Grace </a:t>
            </a:r>
            <a:r>
              <a:rPr lang="en-US" sz="900" dirty="0" err="1" smtClean="0"/>
              <a:t>Onyebuchi</a:t>
            </a:r>
            <a:r>
              <a:rPr lang="en-US" sz="900" dirty="0" smtClean="0"/>
              <a:t> explaining final write-up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2" y="3657600"/>
            <a:ext cx="11256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Creating bookmarks</a:t>
            </a:r>
            <a:endParaRPr lang="en-US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2590802" y="3657600"/>
            <a:ext cx="18549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Interviewing for pocket biographies</a:t>
            </a:r>
            <a:endParaRPr lang="en-US" sz="900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" y="563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Virginia Dike &amp; Maureen </a:t>
            </a:r>
            <a:r>
              <a:rPr lang="en-US" sz="900" dirty="0" err="1" smtClean="0"/>
              <a:t>Okpala</a:t>
            </a:r>
            <a:r>
              <a:rPr lang="en-US" sz="900" dirty="0" smtClean="0"/>
              <a:t> present certificates</a:t>
            </a:r>
            <a:endParaRPr lang="en-US" sz="900" dirty="0"/>
          </a:p>
        </p:txBody>
      </p:sp>
      <p:sp>
        <p:nvSpPr>
          <p:cNvPr id="27" name="TextBox 26"/>
          <p:cNvSpPr txBox="1"/>
          <p:nvPr/>
        </p:nvSpPr>
        <p:spPr>
          <a:xfrm>
            <a:off x="3048002" y="5791200"/>
            <a:ext cx="7857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Group Photo</a:t>
            </a:r>
            <a:endParaRPr lang="en-US" sz="900" dirty="0"/>
          </a:p>
        </p:txBody>
      </p:sp>
      <p:sp>
        <p:nvSpPr>
          <p:cNvPr id="29" name="TextBox 28"/>
          <p:cNvSpPr txBox="1"/>
          <p:nvPr/>
        </p:nvSpPr>
        <p:spPr>
          <a:xfrm>
            <a:off x="4724402" y="3657600"/>
            <a:ext cx="165301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Nwangene</a:t>
            </a:r>
            <a:r>
              <a:rPr lang="en-US" sz="900" dirty="0" smtClean="0"/>
              <a:t> explaining to  Henry</a:t>
            </a:r>
            <a:endParaRPr lang="en-US" sz="900" dirty="0"/>
          </a:p>
        </p:txBody>
      </p:sp>
      <p:sp>
        <p:nvSpPr>
          <p:cNvPr id="31" name="TextBox 30"/>
          <p:cNvSpPr txBox="1"/>
          <p:nvPr/>
        </p:nvSpPr>
        <p:spPr>
          <a:xfrm>
            <a:off x="4953000" y="5791200"/>
            <a:ext cx="15408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Ngozi</a:t>
            </a:r>
            <a:r>
              <a:rPr lang="en-US" sz="900" dirty="0" smtClean="0"/>
              <a:t> </a:t>
            </a:r>
            <a:r>
              <a:rPr lang="en-US" sz="900" dirty="0" err="1" smtClean="0"/>
              <a:t>Osadebe</a:t>
            </a:r>
            <a:r>
              <a:rPr lang="en-US" sz="900" dirty="0" smtClean="0"/>
              <a:t> checks facials</a:t>
            </a:r>
            <a:endParaRPr lang="en-US" sz="900" dirty="0"/>
          </a:p>
        </p:txBody>
      </p:sp>
      <p:sp>
        <p:nvSpPr>
          <p:cNvPr id="32" name="TextBox 31"/>
          <p:cNvSpPr txBox="1"/>
          <p:nvPr/>
        </p:nvSpPr>
        <p:spPr>
          <a:xfrm>
            <a:off x="457200" y="7086600"/>
            <a:ext cx="15103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Interviewing for biographies</a:t>
            </a:r>
            <a:endParaRPr 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90800" y="7010400"/>
            <a:ext cx="16834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Examining comic books w Grace</a:t>
            </a:r>
            <a:endParaRPr lang="en-US" sz="900" dirty="0"/>
          </a:p>
        </p:txBody>
      </p:sp>
      <p:sp>
        <p:nvSpPr>
          <p:cNvPr id="36" name="TextBox 35"/>
          <p:cNvSpPr txBox="1"/>
          <p:nvPr/>
        </p:nvSpPr>
        <p:spPr>
          <a:xfrm>
            <a:off x="4800602" y="7010400"/>
            <a:ext cx="16722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Examining comic books w </a:t>
            </a:r>
            <a:r>
              <a:rPr lang="en-US" sz="900" dirty="0" err="1" smtClean="0"/>
              <a:t>Ngozi</a:t>
            </a:r>
            <a:endParaRPr lang="en-US" sz="900" dirty="0"/>
          </a:p>
        </p:txBody>
      </p:sp>
      <p:sp>
        <p:nvSpPr>
          <p:cNvPr id="37" name="TextBox 36"/>
          <p:cNvSpPr txBox="1"/>
          <p:nvPr/>
        </p:nvSpPr>
        <p:spPr>
          <a:xfrm>
            <a:off x="457200" y="8610600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Tony &amp; group examine comics</a:t>
            </a:r>
            <a:endParaRPr lang="en-US" sz="900" dirty="0"/>
          </a:p>
        </p:txBody>
      </p:sp>
      <p:sp>
        <p:nvSpPr>
          <p:cNvPr id="38" name="TextBox 37"/>
          <p:cNvSpPr txBox="1"/>
          <p:nvPr/>
        </p:nvSpPr>
        <p:spPr>
          <a:xfrm>
            <a:off x="3505201" y="8610600"/>
            <a:ext cx="28985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Participants hard at work on final write-up of comic books</a:t>
            </a:r>
            <a:endParaRPr lang="en-US" sz="900" dirty="0"/>
          </a:p>
        </p:txBody>
      </p:sp>
      <p:sp>
        <p:nvSpPr>
          <p:cNvPr id="39" name="TextBox 38"/>
          <p:cNvSpPr txBox="1"/>
          <p:nvPr/>
        </p:nvSpPr>
        <p:spPr>
          <a:xfrm>
            <a:off x="3657602" y="1981200"/>
            <a:ext cx="2678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COMIC WRITING WORKSHOP</a:t>
            </a:r>
          </a:p>
          <a:p>
            <a:r>
              <a:rPr lang="en-US" sz="1600" b="1" dirty="0" err="1" smtClean="0"/>
              <a:t>Awka</a:t>
            </a:r>
            <a:r>
              <a:rPr lang="en-US" sz="1600" b="1" dirty="0" smtClean="0"/>
              <a:t> Prison, Oct 16-18, 2017</a:t>
            </a:r>
            <a:endParaRPr lang="en-US" sz="1600" b="1" dirty="0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05202" y="7391400"/>
            <a:ext cx="288503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362200" y="7391401"/>
            <a:ext cx="990600" cy="1201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TextBox 32"/>
          <p:cNvSpPr txBox="1"/>
          <p:nvPr/>
        </p:nvSpPr>
        <p:spPr>
          <a:xfrm>
            <a:off x="2133600" y="8458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Tony guides on drawing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77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Jill Dike</dc:creator>
  <cp:lastModifiedBy>Jill Dike</cp:lastModifiedBy>
  <cp:revision>50</cp:revision>
  <dcterms:created xsi:type="dcterms:W3CDTF">2017-10-21T19:21:47Z</dcterms:created>
  <dcterms:modified xsi:type="dcterms:W3CDTF">2017-10-23T13:20:30Z</dcterms:modified>
</cp:coreProperties>
</file>