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 id="2147483665" r:id="rId2"/>
    <p:sldMasterId id="2147483650" r:id="rId3"/>
    <p:sldMasterId id="2147483656" r:id="rId4"/>
    <p:sldMasterId id="2147483667" r:id="rId5"/>
    <p:sldMasterId id="2147483669" r:id="rId6"/>
    <p:sldMasterId id="2147483671" r:id="rId7"/>
    <p:sldMasterId id="2147483673" r:id="rId8"/>
    <p:sldMasterId id="2147483675" r:id="rId9"/>
  </p:sldMasterIdLst>
  <p:notesMasterIdLst>
    <p:notesMasterId r:id="rId45"/>
  </p:notesMasterIdLst>
  <p:handoutMasterIdLst>
    <p:handoutMasterId r:id="rId46"/>
  </p:handoutMasterIdLst>
  <p:sldIdLst>
    <p:sldId id="489" r:id="rId10"/>
    <p:sldId id="477" r:id="rId11"/>
    <p:sldId id="507" r:id="rId12"/>
    <p:sldId id="490" r:id="rId13"/>
    <p:sldId id="508" r:id="rId14"/>
    <p:sldId id="488" r:id="rId15"/>
    <p:sldId id="509" r:id="rId16"/>
    <p:sldId id="478" r:id="rId17"/>
    <p:sldId id="516" r:id="rId18"/>
    <p:sldId id="486" r:id="rId19"/>
    <p:sldId id="510" r:id="rId20"/>
    <p:sldId id="493" r:id="rId21"/>
    <p:sldId id="453" r:id="rId22"/>
    <p:sldId id="498" r:id="rId23"/>
    <p:sldId id="499" r:id="rId24"/>
    <p:sldId id="482" r:id="rId25"/>
    <p:sldId id="494" r:id="rId26"/>
    <p:sldId id="500" r:id="rId27"/>
    <p:sldId id="484" r:id="rId28"/>
    <p:sldId id="495" r:id="rId29"/>
    <p:sldId id="504" r:id="rId30"/>
    <p:sldId id="505" r:id="rId31"/>
    <p:sldId id="483" r:id="rId32"/>
    <p:sldId id="496" r:id="rId33"/>
    <p:sldId id="501" r:id="rId34"/>
    <p:sldId id="506" r:id="rId35"/>
    <p:sldId id="497" r:id="rId36"/>
    <p:sldId id="491" r:id="rId37"/>
    <p:sldId id="511" r:id="rId38"/>
    <p:sldId id="513" r:id="rId39"/>
    <p:sldId id="458" r:id="rId40"/>
    <p:sldId id="514" r:id="rId41"/>
    <p:sldId id="515" r:id="rId42"/>
    <p:sldId id="492" r:id="rId43"/>
    <p:sldId id="512"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96"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96"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96"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9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EAFF"/>
    <a:srgbClr val="50BBFF"/>
    <a:srgbClr val="003399"/>
    <a:srgbClr val="292DD5"/>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59" autoAdjust="0"/>
    <p:restoredTop sz="94737" autoAdjust="0"/>
  </p:normalViewPr>
  <p:slideViewPr>
    <p:cSldViewPr>
      <p:cViewPr varScale="1">
        <p:scale>
          <a:sx n="87" d="100"/>
          <a:sy n="87" d="100"/>
        </p:scale>
        <p:origin x="88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2" d="100"/>
          <a:sy n="132" d="100"/>
        </p:scale>
        <p:origin x="-3808"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73CD15D-C0A4-4630-ABBA-6D438438764A}" type="datetimeFigureOut">
              <a:rPr lang="en-US"/>
              <a:pPr>
                <a:defRPr/>
              </a:pPr>
              <a:t>2/15/2016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027DFF8-5E5C-4E00-AABB-19E64BF8D63E}" type="slidenum">
              <a:rPr lang="en-US"/>
              <a:pPr>
                <a:defRPr/>
              </a:pPr>
              <a:t>‹#›</a:t>
            </a:fld>
            <a:endParaRPr lang="en-US"/>
          </a:p>
        </p:txBody>
      </p:sp>
    </p:spTree>
    <p:extLst>
      <p:ext uri="{BB962C8B-B14F-4D97-AF65-F5344CB8AC3E}">
        <p14:creationId xmlns:p14="http://schemas.microsoft.com/office/powerpoint/2010/main" val="262045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E0319-6FF9-4547-A89B-FD63AE2E161E}" type="datetimeFigureOut">
              <a:rPr lang="en-US" smtClean="0"/>
              <a:pPr/>
              <a:t>2/15/2016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D88A5-6581-4750-A4F7-C0F92BE4B2D1}" type="slidenum">
              <a:rPr lang="en-US" smtClean="0"/>
              <a:pPr/>
              <a:t>‹#›</a:t>
            </a:fld>
            <a:endParaRPr lang="en-US"/>
          </a:p>
        </p:txBody>
      </p:sp>
    </p:spTree>
    <p:extLst>
      <p:ext uri="{BB962C8B-B14F-4D97-AF65-F5344CB8AC3E}">
        <p14:creationId xmlns:p14="http://schemas.microsoft.com/office/powerpoint/2010/main" val="86039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celebrates the new standards of practice for the school library learning commons in Canada and provides background into how they were developed.  </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a:t>
            </a:fld>
            <a:endParaRPr lang="en-US" dirty="0"/>
          </a:p>
        </p:txBody>
      </p:sp>
    </p:spTree>
    <p:extLst>
      <p:ext uri="{BB962C8B-B14F-4D97-AF65-F5344CB8AC3E}">
        <p14:creationId xmlns:p14="http://schemas.microsoft.com/office/powerpoint/2010/main" val="178366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 </a:t>
            </a:r>
            <a:r>
              <a:rPr lang="en-US" b="1" dirty="0" smtClean="0"/>
              <a:t>Exploring</a:t>
            </a:r>
            <a:r>
              <a:rPr lang="en-US" dirty="0" smtClean="0"/>
              <a:t> - The school community is utilizing the Standards of Practice for Effective School Library Learning Commons in Canada to begin the review of their school library and to help them develop goals and action plans for moving forward. The growth continuum charts begin with schools already in the first phase of learning commons transitions but will also be a great help to exploring schools establishing points of entry.</a:t>
            </a:r>
          </a:p>
          <a:p>
            <a:endParaRPr lang="en-US" b="1" dirty="0" smtClean="0"/>
          </a:p>
          <a:p>
            <a:r>
              <a:rPr lang="en-US" b="1" dirty="0" smtClean="0"/>
              <a:t>Emerging</a:t>
            </a:r>
            <a:r>
              <a:rPr lang="en-US" dirty="0" smtClean="0"/>
              <a:t> – Indicator charts begin. The school community has embraced the Library Learning Commons concepts and they have established a Learning  Commons Leadership Team to begin the work of preparing the library facility, collections, technologies and teaching and support staff for renewed focus on learning in changing environments. </a:t>
            </a:r>
          </a:p>
          <a:p>
            <a:endParaRPr lang="en-US" b="1" dirty="0" smtClean="0"/>
          </a:p>
          <a:p>
            <a:r>
              <a:rPr lang="en-US" b="1" dirty="0" smtClean="0"/>
              <a:t>Evolving</a:t>
            </a:r>
            <a:r>
              <a:rPr lang="en-US" dirty="0" smtClean="0"/>
              <a:t> - The Learning Commons Leadership Team is building a collaborative school culture with teachers and students with a focus on inquiry learning that utilizes the teaching expertise, resources, technologies and spaces of the Library Learning Commons.</a:t>
            </a:r>
          </a:p>
          <a:p>
            <a:endParaRPr lang="en-US" dirty="0" smtClean="0"/>
          </a:p>
          <a:p>
            <a:r>
              <a:rPr lang="en-US" b="1" dirty="0" smtClean="0"/>
              <a:t>Established</a:t>
            </a:r>
            <a:r>
              <a:rPr lang="en-US" dirty="0" smtClean="0"/>
              <a:t> -  The school Library Learning Commons is dedicated to building teaching partnerships to design and guide engaging and effective collaborative learning and participatory knowledge building experiences.</a:t>
            </a:r>
          </a:p>
          <a:p>
            <a:endParaRPr lang="en-US" dirty="0" smtClean="0"/>
          </a:p>
          <a:p>
            <a:r>
              <a:rPr lang="en-US" b="1" dirty="0" smtClean="0"/>
              <a:t>Leading</a:t>
            </a:r>
            <a:r>
              <a:rPr lang="en-US" dirty="0" smtClean="0"/>
              <a:t> -The school Library Learning Commons is central to leadership and empowerment of all learners (students and teachers) who actively participate in, and contribute to, their learning communities.</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10</a:t>
            </a:fld>
            <a:endParaRPr lang="en-US" dirty="0"/>
          </a:p>
        </p:txBody>
      </p:sp>
    </p:spTree>
    <p:extLst>
      <p:ext uri="{BB962C8B-B14F-4D97-AF65-F5344CB8AC3E}">
        <p14:creationId xmlns:p14="http://schemas.microsoft.com/office/powerpoint/2010/main" val="3845799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a:cs typeface="Arial" pitchFamily="34" charset="0"/>
              </a:rPr>
              <a:t>The Canadian standards inter-connect with a continuum of phases and indicators for each. </a:t>
            </a:r>
            <a:r>
              <a:rPr lang="en-US" dirty="0" smtClean="0">
                <a:latin typeface="Arial"/>
              </a:rPr>
              <a:t>Notice that standards are colored and symbolic rather than numbered. The standards are not hierarchical as schools may be at different points in each standard – leading in some areas, emerging in others.  </a:t>
            </a:r>
            <a:r>
              <a:rPr lang="en-US" dirty="0" smtClean="0">
                <a:latin typeface="Arial"/>
                <a:cs typeface="Arial" pitchFamily="34" charset="0"/>
              </a:rPr>
              <a:t>Each indicator has one or two “living” examples called “See it in Action” from schools around the country.</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11</a:t>
            </a:fld>
            <a:endParaRPr lang="en-US"/>
          </a:p>
        </p:txBody>
      </p:sp>
    </p:spTree>
    <p:extLst>
      <p:ext uri="{BB962C8B-B14F-4D97-AF65-F5344CB8AC3E}">
        <p14:creationId xmlns:p14="http://schemas.microsoft.com/office/powerpoint/2010/main" val="78738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you feel this standard could represent in your work? </a:t>
            </a:r>
          </a:p>
          <a:p>
            <a:endParaRPr lang="en-US" dirty="0" smtClean="0"/>
          </a:p>
          <a:p>
            <a:r>
              <a:rPr lang="en-US" dirty="0" smtClean="0"/>
              <a:t>Would anyone like to briefly share their thoughts?</a:t>
            </a:r>
            <a:endParaRPr lang="en-US" b="1" dirty="0" smtClean="0"/>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12</a:t>
            </a:fld>
            <a:endParaRPr lang="en-US"/>
          </a:p>
        </p:txBody>
      </p:sp>
    </p:spTree>
    <p:extLst>
      <p:ext uri="{BB962C8B-B14F-4D97-AF65-F5344CB8AC3E}">
        <p14:creationId xmlns:p14="http://schemas.microsoft.com/office/powerpoint/2010/main" val="1139892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 full standard.</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13</a:t>
            </a:fld>
            <a:endParaRPr lang="en-US"/>
          </a:p>
        </p:txBody>
      </p:sp>
    </p:spTree>
    <p:extLst>
      <p:ext uri="{BB962C8B-B14F-4D97-AF65-F5344CB8AC3E}">
        <p14:creationId xmlns:p14="http://schemas.microsoft.com/office/powerpoint/2010/main" val="29105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growth Indicator for the standards has an illustration – “See it in Action”. Here is one for the indicator “LLC leadership team and teacher-librarian work with teachers to build habits of mind and skills for working in a collaborative world.”</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14</a:t>
            </a:fld>
            <a:endParaRPr lang="en-US"/>
          </a:p>
        </p:txBody>
      </p:sp>
    </p:spTree>
    <p:extLst>
      <p:ext uri="{BB962C8B-B14F-4D97-AF65-F5344CB8AC3E}">
        <p14:creationId xmlns:p14="http://schemas.microsoft.com/office/powerpoint/2010/main" val="3183111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Shakespeare receives 21st century treatment as this North York, Ontario, high school library posts a collaboratively planned research inquiry online. Students apply research and technology skills to working collaboratively in digital spaces.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15</a:t>
            </a:fld>
            <a:endParaRPr lang="en-US"/>
          </a:p>
        </p:txBody>
      </p:sp>
    </p:spTree>
    <p:extLst>
      <p:ext uri="{BB962C8B-B14F-4D97-AF65-F5344CB8AC3E}">
        <p14:creationId xmlns:p14="http://schemas.microsoft.com/office/powerpoint/2010/main" val="1939428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standard is about developing school goals for the learning commons. Take a moment to think about how goals are currently established at your </a:t>
            </a:r>
            <a:r>
              <a:rPr lang="en-US" dirty="0" err="1" smtClean="0"/>
              <a:t>school(s</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16</a:t>
            </a:fld>
            <a:endParaRPr lang="en-US"/>
          </a:p>
        </p:txBody>
      </p:sp>
    </p:spTree>
    <p:extLst>
      <p:ext uri="{BB962C8B-B14F-4D97-AF65-F5344CB8AC3E}">
        <p14:creationId xmlns:p14="http://schemas.microsoft.com/office/powerpoint/2010/main" val="411069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 standard </a:t>
            </a:r>
          </a:p>
          <a:p>
            <a:endParaRPr lang="en-US" dirty="0" smtClean="0"/>
          </a:p>
        </p:txBody>
      </p:sp>
      <p:sp>
        <p:nvSpPr>
          <p:cNvPr id="4" name="Slide Number Placeholder 3"/>
          <p:cNvSpPr>
            <a:spLocks noGrp="1"/>
          </p:cNvSpPr>
          <p:nvPr>
            <p:ph type="sldNum" sz="quarter" idx="10"/>
          </p:nvPr>
        </p:nvSpPr>
        <p:spPr/>
        <p:txBody>
          <a:bodyPr/>
          <a:lstStyle/>
          <a:p>
            <a:fld id="{7C65942C-68E7-4185-A540-8BE74DCA267E}" type="slidenum">
              <a:rPr lang="en-US" smtClean="0"/>
              <a:pPr/>
              <a:t>17</a:t>
            </a:fld>
            <a:endParaRPr lang="en-US"/>
          </a:p>
        </p:txBody>
      </p:sp>
    </p:spTree>
    <p:extLst>
      <p:ext uri="{BB962C8B-B14F-4D97-AF65-F5344CB8AC3E}">
        <p14:creationId xmlns:p14="http://schemas.microsoft.com/office/powerpoint/2010/main" val="1400735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Chat with 2-3 folks around you and share</a:t>
            </a:r>
            <a:r>
              <a:rPr lang="en-US" baseline="0" dirty="0" smtClean="0"/>
              <a:t> ideas for what indicators might demonstrate that each of these key </a:t>
            </a:r>
            <a:r>
              <a:rPr lang="en-US" dirty="0" smtClean="0"/>
              <a:t>library learning commons </a:t>
            </a:r>
            <a:r>
              <a:rPr lang="en-US" baseline="0" dirty="0" smtClean="0"/>
              <a:t>players are working with the </a:t>
            </a:r>
            <a:r>
              <a:rPr lang="en-US" dirty="0" smtClean="0"/>
              <a:t>library learning commons</a:t>
            </a:r>
            <a:r>
              <a:rPr lang="en-US" baseline="0" dirty="0" smtClean="0"/>
              <a:t> toward school improvement. What would you expect to see happening?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18</a:t>
            </a:fld>
            <a:endParaRPr lang="en-US"/>
          </a:p>
        </p:txBody>
      </p:sp>
    </p:spTree>
    <p:extLst>
      <p:ext uri="{BB962C8B-B14F-4D97-AF65-F5344CB8AC3E}">
        <p14:creationId xmlns:p14="http://schemas.microsoft.com/office/powerpoint/2010/main" val="2048469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standard: How does instructional design work at your </a:t>
            </a:r>
            <a:r>
              <a:rPr lang="en-US" dirty="0" err="1" smtClean="0"/>
              <a:t>school(s</a:t>
            </a:r>
            <a:r>
              <a:rPr lang="en-US" dirty="0" smtClean="0"/>
              <a:t>)? Reflect for a moment on this.</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19</a:t>
            </a:fld>
            <a:endParaRPr lang="en-US"/>
          </a:p>
        </p:txBody>
      </p:sp>
    </p:spTree>
    <p:extLst>
      <p:ext uri="{BB962C8B-B14F-4D97-AF65-F5344CB8AC3E}">
        <p14:creationId xmlns:p14="http://schemas.microsoft.com/office/powerpoint/2010/main" val="1315315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endParaRPr lang="en-US" dirty="0" smtClean="0"/>
          </a:p>
          <a:p>
            <a:r>
              <a:rPr lang="en-US" dirty="0" smtClean="0"/>
              <a:t>The purpose of the new standards project was to provide to those responsible for and committed to viable and successful school libraries in Canada, measures and standards.  In preparation, library leaders and practitioners across Canada contributed to “Treasure Mountain II” 2012, a research retreat informing the project. These links and other resources informing the project are all on the national project site. </a:t>
            </a:r>
            <a:r>
              <a:rPr lang="en-US" i="1" dirty="0" smtClean="0"/>
              <a:t> Hyperlinked to first photo</a:t>
            </a:r>
          </a:p>
          <a:p>
            <a:endParaRPr lang="en-US" dirty="0" smtClean="0"/>
          </a:p>
          <a:p>
            <a:r>
              <a:rPr lang="en-US" dirty="0" smtClean="0"/>
              <a:t>In 2003 the Canadian Library Association supported and published </a:t>
            </a:r>
            <a:r>
              <a:rPr lang="en-US" u="sng" dirty="0" smtClean="0"/>
              <a:t>Achieving Information Literacy, Standards for School Library Programs in Canada</a:t>
            </a:r>
            <a:r>
              <a:rPr lang="en-US" dirty="0" smtClean="0"/>
              <a:t>, reprinted in 2006, and available to download on School Libraries in Canada (SLIC) site where the new standards also reside.  </a:t>
            </a:r>
          </a:p>
          <a:p>
            <a:endParaRPr lang="en-US" dirty="0" smtClean="0"/>
          </a:p>
          <a:p>
            <a:r>
              <a:rPr lang="en-US" dirty="0" smtClean="0"/>
              <a:t>The new standards are not a revision of </a:t>
            </a:r>
            <a:r>
              <a:rPr lang="en-US" u="sng" dirty="0" smtClean="0"/>
              <a:t>Achieving Information Literacy, </a:t>
            </a:r>
            <a:r>
              <a:rPr lang="en-US" dirty="0" smtClean="0"/>
              <a:t>a seminal reference on its own, but are a new digital format focused on changing landscapes in education and the entire library community. </a:t>
            </a:r>
          </a:p>
          <a:p>
            <a:r>
              <a:rPr lang="en-US" i="1" dirty="0" smtClean="0"/>
              <a:t>(SLIC site hyperlinked with both standards).</a:t>
            </a:r>
            <a:endParaRPr lang="en-US" dirty="0" smtClean="0"/>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a:t>
            </a:fld>
            <a:endParaRPr lang="en-US" dirty="0"/>
          </a:p>
        </p:txBody>
      </p:sp>
    </p:spTree>
    <p:extLst>
      <p:ext uri="{BB962C8B-B14F-4D97-AF65-F5344CB8AC3E}">
        <p14:creationId xmlns:p14="http://schemas.microsoft.com/office/powerpoint/2010/main" val="208084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This standard really connects the curriculum and the library learning commons.  It reads: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20</a:t>
            </a:fld>
            <a:endParaRPr lang="en-US"/>
          </a:p>
        </p:txBody>
      </p:sp>
    </p:spTree>
    <p:extLst>
      <p:ext uri="{BB962C8B-B14F-4D97-AF65-F5344CB8AC3E}">
        <p14:creationId xmlns:p14="http://schemas.microsoft.com/office/powerpoint/2010/main" val="1295228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it in action” for this growth Indicator: “LLC leadership team empowers personalized professional learning of inquiry approaches”.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21</a:t>
            </a:fld>
            <a:endParaRPr lang="en-US"/>
          </a:p>
        </p:txBody>
      </p:sp>
    </p:spTree>
    <p:extLst>
      <p:ext uri="{BB962C8B-B14F-4D97-AF65-F5344CB8AC3E}">
        <p14:creationId xmlns:p14="http://schemas.microsoft.com/office/powerpoint/2010/main" val="2688941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province of Saskatchewan School Library Association partners with the teacher’s association and Ministry of Education to create understanding and use of inquiry in teaching and learning.</a:t>
            </a:r>
            <a:br>
              <a:rPr lang="en-US" dirty="0" smtClean="0"/>
            </a:b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22</a:t>
            </a:fld>
            <a:endParaRPr lang="en-US"/>
          </a:p>
        </p:txBody>
      </p:sp>
    </p:spTree>
    <p:extLst>
      <p:ext uri="{BB962C8B-B14F-4D97-AF65-F5344CB8AC3E}">
        <p14:creationId xmlns:p14="http://schemas.microsoft.com/office/powerpoint/2010/main" val="3779367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Here is the literacy standard. Discuss what you think the symbol represents.</a:t>
            </a:r>
          </a:p>
          <a:p>
            <a:endParaRPr lang="en-US" dirty="0" smtClean="0"/>
          </a:p>
          <a:p>
            <a:r>
              <a:rPr lang="en-US" dirty="0" smtClean="0"/>
              <a:t>Comments? </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23</a:t>
            </a:fld>
            <a:endParaRPr lang="en-US"/>
          </a:p>
        </p:txBody>
      </p:sp>
    </p:spTree>
    <p:extLst>
      <p:ext uri="{BB962C8B-B14F-4D97-AF65-F5344CB8AC3E}">
        <p14:creationId xmlns:p14="http://schemas.microsoft.com/office/powerpoint/2010/main" val="9034327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Full standard</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24</a:t>
            </a:fld>
            <a:endParaRPr lang="en-US"/>
          </a:p>
        </p:txBody>
      </p:sp>
    </p:spTree>
    <p:extLst>
      <p:ext uri="{BB962C8B-B14F-4D97-AF65-F5344CB8AC3E}">
        <p14:creationId xmlns:p14="http://schemas.microsoft.com/office/powerpoint/2010/main" val="1679124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it in action! Hyperlinked to Peel, Ontario district e.g.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25</a:t>
            </a:fld>
            <a:endParaRPr lang="en-US"/>
          </a:p>
        </p:txBody>
      </p:sp>
    </p:spTree>
    <p:extLst>
      <p:ext uri="{BB962C8B-B14F-4D97-AF65-F5344CB8AC3E}">
        <p14:creationId xmlns:p14="http://schemas.microsoft.com/office/powerpoint/2010/main" val="2129223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final standard focuses on designing learning environments and participatory learning.  What kind of library learning environments do you think are critical for today’s learners?</a:t>
            </a:r>
          </a:p>
          <a:p>
            <a:endParaRPr lang="en-US" dirty="0" smtClean="0"/>
          </a:p>
          <a:p>
            <a:r>
              <a:rPr lang="en-US" dirty="0" smtClean="0"/>
              <a:t>Comments?</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26</a:t>
            </a:fld>
            <a:endParaRPr lang="en-US"/>
          </a:p>
        </p:txBody>
      </p:sp>
    </p:spTree>
    <p:extLst>
      <p:ext uri="{BB962C8B-B14F-4D97-AF65-F5344CB8AC3E}">
        <p14:creationId xmlns:p14="http://schemas.microsoft.com/office/powerpoint/2010/main" val="439984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full standard</a:t>
            </a:r>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27</a:t>
            </a:fld>
            <a:endParaRPr lang="en-US"/>
          </a:p>
        </p:txBody>
      </p:sp>
    </p:spTree>
    <p:extLst>
      <p:ext uri="{BB962C8B-B14F-4D97-AF65-F5344CB8AC3E}">
        <p14:creationId xmlns:p14="http://schemas.microsoft.com/office/powerpoint/2010/main" val="3677383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 work of an effective school library learning commons is framed when the core standards of practice weave together to generate dynamic learning.</a:t>
            </a: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C65942C-68E7-4185-A540-8BE74DCA267E}" type="slidenum">
              <a:rPr lang="en-US" smtClean="0"/>
              <a:pPr/>
              <a:t>28</a:t>
            </a:fld>
            <a:endParaRPr lang="en-US"/>
          </a:p>
        </p:txBody>
      </p:sp>
    </p:spTree>
    <p:extLst>
      <p:ext uri="{BB962C8B-B14F-4D97-AF65-F5344CB8AC3E}">
        <p14:creationId xmlns:p14="http://schemas.microsoft.com/office/powerpoint/2010/main" val="515300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Framework.</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29</a:t>
            </a:fld>
            <a:endParaRPr lang="en-US"/>
          </a:p>
        </p:txBody>
      </p:sp>
    </p:spTree>
    <p:extLst>
      <p:ext uri="{BB962C8B-B14F-4D97-AF65-F5344CB8AC3E}">
        <p14:creationId xmlns:p14="http://schemas.microsoft.com/office/powerpoint/2010/main" val="246197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project included a steering committee and focus group comprised of members of the Canadian Library Association’s School Library Advisory Committee and Voices for School Libraries Network.</a:t>
            </a:r>
            <a:r>
              <a:rPr lang="en-US" b="1" dirty="0" smtClean="0">
                <a:latin typeface="Arial" pitchFamily="34" charset="0"/>
                <a:cs typeface="Arial" pitchFamily="34" charset="0"/>
              </a:rPr>
              <a:t> </a:t>
            </a:r>
            <a:r>
              <a:rPr lang="en-US" dirty="0" smtClean="0">
                <a:latin typeface="Arial" pitchFamily="34" charset="0"/>
                <a:cs typeface="Arial" pitchFamily="34" charset="0"/>
              </a:rPr>
              <a:t>The Advisory was the Canadian Library Association’s agent in vetting the initial proposal and reviewing the standards in progress.</a:t>
            </a:r>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3</a:t>
            </a:fld>
            <a:endParaRPr lang="en-US"/>
          </a:p>
        </p:txBody>
      </p:sp>
    </p:spTree>
    <p:extLst>
      <p:ext uri="{BB962C8B-B14F-4D97-AF65-F5344CB8AC3E}">
        <p14:creationId xmlns:p14="http://schemas.microsoft.com/office/powerpoint/2010/main" val="16015232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Key Leaders: Working Together, Leading Learning for the Future</a:t>
            </a:r>
          </a:p>
          <a:p>
            <a:r>
              <a:rPr lang="en-US" sz="1200" kern="1200" baseline="0" dirty="0" smtClean="0">
                <a:solidFill>
                  <a:schemeClr val="tx1"/>
                </a:solidFill>
                <a:latin typeface="+mn-lt"/>
                <a:ea typeface="+mn-ea"/>
                <a:cs typeface="+mn-cs"/>
              </a:rPr>
              <a:t>Establish a Learning Commons Leadership team representative of the school community</a:t>
            </a:r>
          </a:p>
          <a:p>
            <a:r>
              <a:rPr lang="en-US" sz="1200" kern="1200" baseline="0" dirty="0" smtClean="0">
                <a:solidFill>
                  <a:schemeClr val="tx1"/>
                </a:solidFill>
                <a:latin typeface="+mn-lt"/>
                <a:ea typeface="+mn-ea"/>
                <a:cs typeface="+mn-cs"/>
              </a:rPr>
              <a:t>Create a vision for LLC</a:t>
            </a:r>
          </a:p>
          <a:p>
            <a:r>
              <a:rPr lang="en-US" sz="1200" kern="1200" baseline="0" dirty="0" smtClean="0">
                <a:solidFill>
                  <a:schemeClr val="tx1"/>
                </a:solidFill>
                <a:latin typeface="+mn-lt"/>
                <a:ea typeface="+mn-ea"/>
                <a:cs typeface="+mn-cs"/>
              </a:rPr>
              <a:t>Integrate the LLC standards of practice into the overall school development plan</a:t>
            </a:r>
          </a:p>
          <a:p>
            <a:r>
              <a:rPr lang="en-US" sz="1200" kern="1200" baseline="0" dirty="0" smtClean="0">
                <a:solidFill>
                  <a:schemeClr val="tx1"/>
                </a:solidFill>
                <a:latin typeface="+mn-lt"/>
                <a:ea typeface="+mn-ea"/>
                <a:cs typeface="+mn-cs"/>
              </a:rPr>
              <a:t>review existing resources and learning programs you already have in your school and build on them</a:t>
            </a:r>
          </a:p>
          <a:p>
            <a:r>
              <a:rPr lang="en-US" sz="1200" kern="1200" baseline="0" dirty="0" smtClean="0">
                <a:solidFill>
                  <a:schemeClr val="tx1"/>
                </a:solidFill>
                <a:latin typeface="+mn-lt"/>
                <a:ea typeface="+mn-ea"/>
                <a:cs typeface="+mn-cs"/>
              </a:rPr>
              <a:t>Develop an action plan with the help of the LLC leadership team</a:t>
            </a:r>
          </a:p>
          <a:p>
            <a:r>
              <a:rPr lang="en-US" sz="1200" kern="1200" baseline="0" dirty="0" smtClean="0">
                <a:solidFill>
                  <a:schemeClr val="tx1"/>
                </a:solidFill>
                <a:latin typeface="+mn-lt"/>
                <a:ea typeface="+mn-ea"/>
                <a:cs typeface="+mn-cs"/>
              </a:rPr>
              <a:t>Implement teaching and learning aligned with standards</a:t>
            </a:r>
          </a:p>
          <a:p>
            <a:r>
              <a:rPr lang="en-US" sz="1200" kern="1200" baseline="0" dirty="0" smtClean="0">
                <a:solidFill>
                  <a:schemeClr val="tx1"/>
                </a:solidFill>
                <a:latin typeface="+mn-lt"/>
                <a:ea typeface="+mn-ea"/>
                <a:cs typeface="+mn-cs"/>
              </a:rPr>
              <a:t>Celebrate success and keep on getting better</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30</a:t>
            </a:fld>
            <a:endParaRPr lang="en-US"/>
          </a:p>
        </p:txBody>
      </p:sp>
    </p:spTree>
    <p:extLst>
      <p:ext uri="{BB962C8B-B14F-4D97-AF65-F5344CB8AC3E}">
        <p14:creationId xmlns:p14="http://schemas.microsoft.com/office/powerpoint/2010/main" val="1646694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latin typeface="Arial" pitchFamily="34" charset="0"/>
                <a:cs typeface="Arial" pitchFamily="34" charset="0"/>
              </a:rPr>
              <a:t>Transitioning to effective school learning commons practice is a continuous journey that takes different amounts of time for schools. It is a whole school responsibility using a team approach with varied roles and responsibilities. The important part is to begin and keep getting better!</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The indicators and “see it in action” examples from all across the country can be used as a guideline to chart growth of the learning commons in the school. From the information collected, goals and actions can be set, and a learning commons plan developed, implemented and sustained.</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Look into the document for strategies and tools schools can use.</a:t>
            </a:r>
            <a:endParaRPr lang="en-US" b="1" dirty="0" smtClean="0">
              <a:latin typeface="Arial" pitchFamily="34" charset="0"/>
              <a:cs typeface="Arial" pitchFamily="34" charset="0"/>
            </a:endParaRPr>
          </a:p>
          <a:p>
            <a:pPr>
              <a:spcBef>
                <a:spcPct val="0"/>
              </a:spcBef>
            </a:pPr>
            <a:endParaRPr lang="en-US" dirty="0" smtClean="0">
              <a:latin typeface="Arial" pitchFamily="34" charset="0"/>
              <a:cs typeface="Arial" pitchFamily="34" charset="0"/>
            </a:endParaRPr>
          </a:p>
          <a:p>
            <a:pPr>
              <a:spcBef>
                <a:spcPct val="0"/>
              </a:spcBef>
            </a:pPr>
            <a:r>
              <a:rPr lang="en-US" i="1" dirty="0" smtClean="0">
                <a:latin typeface="Arial" pitchFamily="34" charset="0"/>
                <a:cs typeface="Arial" pitchFamily="34" charset="0"/>
              </a:rPr>
              <a:t>Hyperlink to Leading Learning</a:t>
            </a:r>
          </a:p>
          <a:p>
            <a:pPr>
              <a:spcBef>
                <a:spcPct val="0"/>
              </a:spcBef>
            </a:pPr>
            <a:endParaRPr lang="en-US" dirty="0" smtClean="0">
              <a:latin typeface="Arial" pitchFamily="34" charset="0"/>
              <a:cs typeface="Arial" pitchFamily="34" charset="0"/>
            </a:endParaRPr>
          </a:p>
          <a:p>
            <a:pPr>
              <a:spcBef>
                <a:spcPct val="0"/>
              </a:spcBef>
            </a:pPr>
            <a:endParaRPr lang="en-US" dirty="0" smtClean="0">
              <a:latin typeface="Arial" pitchFamily="34" charset="0"/>
              <a:cs typeface="Arial" pitchFamily="34" charset="0"/>
            </a:endParaRPr>
          </a:p>
          <a:p>
            <a:endParaRPr lang="en-US" dirty="0" smtClean="0"/>
          </a:p>
          <a:p>
            <a:pPr>
              <a:spcBef>
                <a:spcPct val="0"/>
              </a:spcBef>
            </a:pPr>
            <a:endParaRPr lang="en-US" dirty="0" smtClean="0">
              <a:latin typeface="Arial" charset="0"/>
              <a:cs typeface="Arial" charset="0"/>
            </a:endParaRPr>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31</a:t>
            </a:fld>
            <a:endParaRPr lang="en-US"/>
          </a:p>
        </p:txBody>
      </p:sp>
    </p:spTree>
    <p:extLst>
      <p:ext uri="{BB962C8B-B14F-4D97-AF65-F5344CB8AC3E}">
        <p14:creationId xmlns:p14="http://schemas.microsoft.com/office/powerpoint/2010/main" val="2273286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Importance of evaluation</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32</a:t>
            </a:fld>
            <a:endParaRPr lang="en-US"/>
          </a:p>
        </p:txBody>
      </p:sp>
    </p:spTree>
    <p:extLst>
      <p:ext uri="{BB962C8B-B14F-4D97-AF65-F5344CB8AC3E}">
        <p14:creationId xmlns:p14="http://schemas.microsoft.com/office/powerpoint/2010/main" val="94130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Implementing &amp; sustaining Leading Learning</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33</a:t>
            </a:fld>
            <a:endParaRPr lang="en-US"/>
          </a:p>
        </p:txBody>
      </p:sp>
    </p:spTree>
    <p:extLst>
      <p:ext uri="{BB962C8B-B14F-4D97-AF65-F5344CB8AC3E}">
        <p14:creationId xmlns:p14="http://schemas.microsoft.com/office/powerpoint/2010/main" val="1615216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 usually do assign homework so we would suggest yours is to find out where your school library is on the journey to implement an effective school library learning commons. It could be in many different places along the continuum of indicators. If you work in a community or academic library find out about your neighborhood school or your child’s school.</a:t>
            </a:r>
          </a:p>
          <a:p>
            <a:endParaRPr lang="en-US" b="1" dirty="0" smtClean="0"/>
          </a:p>
          <a:p>
            <a:r>
              <a:rPr lang="en-US" dirty="0" smtClean="0"/>
              <a:t>Spread the word about the standards by sharing and promoting the document with colleagues at schools, in the library, provincial/territorial representatives, presidents of school library associations, Education Ministries, Literacy organizations, Teacher Federations, and so on. </a:t>
            </a:r>
          </a:p>
          <a:p>
            <a:endParaRPr lang="en-US" b="1" dirty="0" smtClean="0"/>
          </a:p>
        </p:txBody>
      </p:sp>
      <p:sp>
        <p:nvSpPr>
          <p:cNvPr id="4" name="Slide Number Placeholder 3"/>
          <p:cNvSpPr>
            <a:spLocks noGrp="1"/>
          </p:cNvSpPr>
          <p:nvPr>
            <p:ph type="sldNum" sz="quarter" idx="10"/>
          </p:nvPr>
        </p:nvSpPr>
        <p:spPr/>
        <p:txBody>
          <a:bodyPr/>
          <a:lstStyle/>
          <a:p>
            <a:fld id="{42ED88A5-6581-4750-A4F7-C0F92BE4B2D1}" type="slidenum">
              <a:rPr lang="en-US" smtClean="0"/>
              <a:pPr/>
              <a:t>34</a:t>
            </a:fld>
            <a:endParaRPr lang="en-US"/>
          </a:p>
        </p:txBody>
      </p:sp>
    </p:spTree>
    <p:extLst>
      <p:ext uri="{BB962C8B-B14F-4D97-AF65-F5344CB8AC3E}">
        <p14:creationId xmlns:p14="http://schemas.microsoft.com/office/powerpoint/2010/main" val="2765489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The School Libraries in Canada (SLIC) website on the Canadian Library Association toolbox hosts the interactive PDF link. Work will continue to make possible a French translation soon and a living website where we hope to continue to provide action examples and increased inter-activity.</a:t>
            </a:r>
            <a:endParaRPr lang="en-CA" dirty="0" smtClean="0">
              <a:ea typeface="ＭＳ Ｐゴシック" pitchFamily="96" charset="-128"/>
            </a:endParaRP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35</a:t>
            </a:fld>
            <a:endParaRPr lang="en-US"/>
          </a:p>
        </p:txBody>
      </p:sp>
    </p:spTree>
    <p:extLst>
      <p:ext uri="{BB962C8B-B14F-4D97-AF65-F5344CB8AC3E}">
        <p14:creationId xmlns:p14="http://schemas.microsoft.com/office/powerpoint/2010/main" val="267552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a:p>
            <a:r>
              <a:rPr lang="en-US" dirty="0" smtClean="0"/>
              <a:t>This project has been developed through provincial/territorial school library associations in the formation of volunteer  committees that as much as possible represented an ideal “school library learning commons team” e.g. teacher-librarian or lead teacher, principal, library technician, classroom teachers, parents, possibly students, and community librarians or other community representatives.   </a:t>
            </a:r>
          </a:p>
          <a:p>
            <a:endParaRPr lang="en-US" dirty="0" smtClean="0"/>
          </a:p>
          <a:p>
            <a:r>
              <a:rPr lang="en-US" dirty="0" smtClean="0"/>
              <a:t>We are very thankful for  the support of the Canadian Library Association, which has enabled our provincial/territorial committees to come together to bring a national presence to school libraries in Canada which we hope to continue.</a:t>
            </a:r>
          </a:p>
          <a:p>
            <a:endParaRPr lang="en-US" dirty="0"/>
          </a:p>
        </p:txBody>
      </p:sp>
      <p:sp>
        <p:nvSpPr>
          <p:cNvPr id="4" name="Slide Number Placeholder 3"/>
          <p:cNvSpPr>
            <a:spLocks noGrp="1"/>
          </p:cNvSpPr>
          <p:nvPr>
            <p:ph type="sldNum" sz="quarter" idx="10"/>
          </p:nvPr>
        </p:nvSpPr>
        <p:spPr/>
        <p:txBody>
          <a:bodyPr/>
          <a:lstStyle/>
          <a:p>
            <a:fld id="{7C65942C-68E7-4185-A540-8BE74DCA267E}" type="slidenum">
              <a:rPr lang="en-US" smtClean="0"/>
              <a:pPr/>
              <a:t>4</a:t>
            </a:fld>
            <a:endParaRPr lang="en-US" dirty="0"/>
          </a:p>
        </p:txBody>
      </p:sp>
    </p:spTree>
    <p:extLst>
      <p:ext uri="{BB962C8B-B14F-4D97-AF65-F5344CB8AC3E}">
        <p14:creationId xmlns:p14="http://schemas.microsoft.com/office/powerpoint/2010/main" val="248008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resources are being added on a continual basis to the project web site as we await launching a web site devoted to the standards.</a:t>
            </a:r>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5</a:t>
            </a:fld>
            <a:endParaRPr lang="en-US"/>
          </a:p>
        </p:txBody>
      </p:sp>
    </p:spTree>
    <p:extLst>
      <p:ext uri="{BB962C8B-B14F-4D97-AF65-F5344CB8AC3E}">
        <p14:creationId xmlns:p14="http://schemas.microsoft.com/office/powerpoint/2010/main" val="676977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The standards of practice project followed a roughly two year timeline from proposal to completion. </a:t>
            </a:r>
            <a:endParaRPr lang="en-US" dirty="0" smtClean="0"/>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6</a:t>
            </a:fld>
            <a:endParaRPr lang="en-US"/>
          </a:p>
        </p:txBody>
      </p:sp>
    </p:spTree>
    <p:extLst>
      <p:ext uri="{BB962C8B-B14F-4D97-AF65-F5344CB8AC3E}">
        <p14:creationId xmlns:p14="http://schemas.microsoft.com/office/powerpoint/2010/main" val="104746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 of the standards at CLA Victoria May 2014:</a:t>
            </a:r>
          </a:p>
          <a:p>
            <a:endParaRPr lang="en-US" dirty="0" smtClean="0"/>
          </a:p>
          <a:p>
            <a:r>
              <a:rPr lang="en-US" dirty="0" smtClean="0"/>
              <a:t>(</a:t>
            </a:r>
            <a:r>
              <a:rPr lang="en-US" dirty="0" err="1" smtClean="0"/>
              <a:t>fr</a:t>
            </a:r>
            <a:r>
              <a:rPr lang="en-US" dirty="0" smtClean="0"/>
              <a:t> left) </a:t>
            </a:r>
          </a:p>
          <a:p>
            <a:r>
              <a:rPr lang="en-US" dirty="0" smtClean="0"/>
              <a:t>Linda </a:t>
            </a:r>
            <a:r>
              <a:rPr lang="en-US" dirty="0" err="1" smtClean="0"/>
              <a:t>Shantz-Kerestzes</a:t>
            </a:r>
            <a:r>
              <a:rPr lang="en-US" dirty="0" smtClean="0"/>
              <a:t> CLA School Library Advisory Chair</a:t>
            </a:r>
          </a:p>
          <a:p>
            <a:r>
              <a:rPr lang="en-US" dirty="0" smtClean="0"/>
              <a:t>Jane Schmidt CLA </a:t>
            </a:r>
            <a:r>
              <a:rPr lang="en-US" dirty="0" err="1" smtClean="0"/>
              <a:t>Councillor</a:t>
            </a:r>
            <a:r>
              <a:rPr lang="en-US" dirty="0" smtClean="0"/>
              <a:t>-at-Large</a:t>
            </a:r>
          </a:p>
          <a:p>
            <a:r>
              <a:rPr lang="en-US" dirty="0" smtClean="0"/>
              <a:t>Judith Sykes CLA School Library Standards Project Coordinator</a:t>
            </a:r>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7</a:t>
            </a:fld>
            <a:endParaRPr lang="en-US"/>
          </a:p>
        </p:txBody>
      </p:sp>
    </p:spTree>
    <p:extLst>
      <p:ext uri="{BB962C8B-B14F-4D97-AF65-F5344CB8AC3E}">
        <p14:creationId xmlns:p14="http://schemas.microsoft.com/office/powerpoint/2010/main" val="3658487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a:cs typeface="Arial" pitchFamily="34" charset="0"/>
              </a:rPr>
              <a:t>Current school library research points to the emergence of whole school learning commons practice – a student-centered, collaborative process founded on effective school and school library practices developed through whole school planning.  This provides a base for schools to engage in conversation to develop contextually unique school library learning commons. </a:t>
            </a:r>
          </a:p>
          <a:p>
            <a:endParaRPr lang="en-US" dirty="0" smtClean="0">
              <a:latin typeface="Arial"/>
              <a:cs typeface="Arial" pitchFamily="34" charset="0"/>
            </a:endParaRPr>
          </a:p>
          <a:p>
            <a:pPr>
              <a:buNone/>
            </a:pPr>
            <a:r>
              <a:rPr lang="en-US" dirty="0" smtClean="0">
                <a:latin typeface="Arial" pitchFamily="34" charset="0"/>
                <a:cs typeface="Arial" pitchFamily="34" charset="0"/>
              </a:rPr>
              <a:t>Inquiry, project/problem-based learning experiences are designed as catalysts for intellectual engagement with information, ideas, thinking, and dialogue.</a:t>
            </a:r>
          </a:p>
          <a:p>
            <a:pPr>
              <a:buNone/>
            </a:pP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Reading thrives, learning </a:t>
            </a:r>
            <a:r>
              <a:rPr lang="en-US" dirty="0" err="1" smtClean="0">
                <a:latin typeface="Arial" pitchFamily="34" charset="0"/>
                <a:cs typeface="Arial" pitchFamily="34" charset="0"/>
              </a:rPr>
              <a:t>literacies</a:t>
            </a:r>
            <a:r>
              <a:rPr lang="en-US" dirty="0" smtClean="0">
                <a:latin typeface="Arial" pitchFamily="34" charset="0"/>
                <a:cs typeface="Arial" pitchFamily="34" charset="0"/>
              </a:rPr>
              <a:t> and technology competencies evolve, and critical thinking, creativity, innovation and playing to learn are nourished </a:t>
            </a:r>
          </a:p>
          <a:p>
            <a:pPr>
              <a:buNone/>
            </a:pPr>
            <a:endParaRPr lang="en-US" dirty="0" smtClean="0">
              <a:latin typeface="Arial"/>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42ED88A5-6581-4750-A4F7-C0F92BE4B2D1}" type="slidenum">
              <a:rPr lang="en-US" smtClean="0"/>
              <a:pPr/>
              <a:t>8</a:t>
            </a:fld>
            <a:endParaRPr lang="en-US"/>
          </a:p>
        </p:txBody>
      </p:sp>
    </p:spTree>
    <p:extLst>
      <p:ext uri="{BB962C8B-B14F-4D97-AF65-F5344CB8AC3E}">
        <p14:creationId xmlns:p14="http://schemas.microsoft.com/office/powerpoint/2010/main" val="426711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ED88A5-6581-4750-A4F7-C0F92BE4B2D1}" type="slidenum">
              <a:rPr lang="en-US" smtClean="0"/>
              <a:pPr/>
              <a:t>9</a:t>
            </a:fld>
            <a:endParaRPr lang="en-US"/>
          </a:p>
        </p:txBody>
      </p:sp>
    </p:spTree>
    <p:extLst>
      <p:ext uri="{BB962C8B-B14F-4D97-AF65-F5344CB8AC3E}">
        <p14:creationId xmlns:p14="http://schemas.microsoft.com/office/powerpoint/2010/main" val="2718229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NEW title v3"/>
          <p:cNvPicPr>
            <a:picLocks noChangeAspect="1" noChangeArrowheads="1"/>
          </p:cNvPicPr>
          <p:nvPr userDrawn="1"/>
        </p:nvPicPr>
        <p:blipFill>
          <a:blip r:embed="rId2" cstate="print"/>
          <a:srcRect/>
          <a:stretch>
            <a:fillRect/>
          </a:stretch>
        </p:blipFill>
        <p:spPr bwMode="auto">
          <a:xfrm>
            <a:off x="0" y="0"/>
            <a:ext cx="9139238" cy="6615113"/>
          </a:xfrm>
          <a:prstGeom prst="rect">
            <a:avLst/>
          </a:prstGeom>
          <a:noFill/>
          <a:ln w="9525">
            <a:noFill/>
            <a:miter lim="800000"/>
            <a:headEnd/>
            <a:tailEnd/>
          </a:ln>
        </p:spPr>
      </p:pic>
      <p:sp>
        <p:nvSpPr>
          <p:cNvPr id="32771"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2772"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79AA410-E575-476E-9433-64132317447D}" type="slidenum">
              <a:rPr lang="en-US"/>
              <a:pPr>
                <a:defRPr/>
              </a:pPr>
              <a:t>‹#›</a:t>
            </a:fld>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76400"/>
            <a:ext cx="205740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76400"/>
            <a:ext cx="601980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1A73F-0EB0-422B-ADA7-9CC707E0133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167E394-F66F-4336-BC14-84EF0CB01CE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3962400"/>
          </a:xfrm>
        </p:spPr>
        <p:txBody>
          <a:bodyPr/>
          <a:lstStyle/>
          <a:p>
            <a:pPr lvl="0"/>
            <a:endParaRPr lang="en-US" noProof="0" dirty="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4C1ECD1D-8F6A-4B18-A5F2-C77AA880E8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EW title v4"/>
          <p:cNvPicPr>
            <a:picLocks noChangeAspect="1" noChangeArrowheads="1"/>
          </p:cNvPicPr>
          <p:nvPr userDrawn="1"/>
        </p:nvPicPr>
        <p:blipFill>
          <a:blip r:embed="rId2" cstate="print"/>
          <a:srcRect/>
          <a:stretch>
            <a:fillRect/>
          </a:stretch>
        </p:blipFill>
        <p:spPr bwMode="auto">
          <a:xfrm>
            <a:off x="4763" y="0"/>
            <a:ext cx="9139237" cy="6615113"/>
          </a:xfrm>
          <a:prstGeom prst="rect">
            <a:avLst/>
          </a:prstGeom>
          <a:noFill/>
          <a:ln w="9525">
            <a:noFill/>
            <a:miter lim="800000"/>
            <a:headEnd/>
            <a:tailEnd/>
          </a:ln>
        </p:spPr>
      </p:pic>
      <p:sp>
        <p:nvSpPr>
          <p:cNvPr id="81923"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81924"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CA0503D-0597-4037-B1F8-B9B967BD473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9B2990E-74E6-4AF4-B959-3B5EA50BE9E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D9808C4-381D-42C4-A5EA-6BE2FB7FF4B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F00EE12-11C6-4F25-8120-725F129CFAE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5BD0D26-1463-4103-8CFB-C258E1742E5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92C3CEC4-0DB5-4A98-AA68-8712624249E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7CA7D42-291C-4C1B-984D-6E69E7A7514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48996FC-6803-449A-BFDF-4A24BF5527EF}"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A140AAC-D040-4A0C-9BAC-4E5091F44B7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6154055-945D-42DB-B931-CA9E95E1B85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346317-C5C6-4B5E-9C68-13E97621028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NEW title v2"/>
          <p:cNvPicPr>
            <a:picLocks noChangeAspect="1" noChangeArrowheads="1"/>
          </p:cNvPicPr>
          <p:nvPr userDrawn="1"/>
        </p:nvPicPr>
        <p:blipFill>
          <a:blip r:embed="rId2" cstate="print"/>
          <a:srcRect/>
          <a:stretch>
            <a:fillRect/>
          </a:stretch>
        </p:blipFill>
        <p:spPr bwMode="auto">
          <a:xfrm>
            <a:off x="1588" y="0"/>
            <a:ext cx="9139237" cy="6615113"/>
          </a:xfrm>
          <a:prstGeom prst="rect">
            <a:avLst/>
          </a:prstGeom>
          <a:noFill/>
          <a:ln w="9525">
            <a:noFill/>
            <a:miter lim="800000"/>
            <a:headEnd/>
            <a:tailEnd/>
          </a:ln>
        </p:spPr>
      </p:pic>
      <p:sp>
        <p:nvSpPr>
          <p:cNvPr id="27657" name="Rectangle 9"/>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27658" name="Rectangle 10"/>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19159AB-C449-4D44-A906-1E1E0C079161}"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0952C21-425F-4976-931A-B065941BFCB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F5B17293-939F-4F76-9B5D-C50FEE63E117}"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76DCEC0-D437-4F62-B55E-932FC64C8D5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EC230AF-7127-4C49-A481-C44E44B601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8DBDF94-4D99-4EF0-B875-7ED5582247B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4BA825FD-00F5-45EA-8793-818B2758340F}"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42BE3650-441E-4CE0-A3BD-30605B9864E9}"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626D8C1B-9581-4118-90CF-A7890505CEF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ACD613B7-AF3A-477C-BE62-7BEC847BF60A}"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4BC6E4D-23FF-46B8-A592-E471FFD596C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NEW title v1"/>
          <p:cNvPicPr>
            <a:picLocks noChangeAspect="1" noChangeArrowheads="1"/>
          </p:cNvPicPr>
          <p:nvPr userDrawn="1"/>
        </p:nvPicPr>
        <p:blipFill>
          <a:blip r:embed="rId2" cstate="print"/>
          <a:srcRect/>
          <a:stretch>
            <a:fillRect/>
          </a:stretch>
        </p:blipFill>
        <p:spPr bwMode="auto">
          <a:xfrm>
            <a:off x="1588" y="-76200"/>
            <a:ext cx="9139237" cy="6615113"/>
          </a:xfrm>
          <a:prstGeom prst="rect">
            <a:avLst/>
          </a:prstGeom>
          <a:noFill/>
          <a:ln w="9525">
            <a:noFill/>
            <a:miter lim="800000"/>
            <a:headEnd/>
            <a:tailEnd/>
          </a:ln>
        </p:spPr>
      </p:pic>
      <p:sp>
        <p:nvSpPr>
          <p:cNvPr id="34819" name="Rectangle 3"/>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34820"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69DB74B-9634-4AA1-86A7-9D9FBF333067}"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D3BA833-B5CA-4302-A0CE-BEEF0CEB1F7A}"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A420BCE-9B65-4CC1-81F2-0B91481CE960}"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3080EB06-D764-4D33-87AD-5D21BAD343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0B2C028-DD43-482E-8447-63DD850B8828}"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B9A9838-3EB0-4B49-93E0-C5841799020A}"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44D11CD-66D4-47A6-8F57-425F6DB57EBB}"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FF4D707-74C9-4216-B80D-5F8CC7834813}"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BE64198E-1976-4EBA-8931-1E2C27A7C28E}"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A20DC66-9DFE-4EA8-A1D4-A07D1417141D}"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97AAD7F-3825-4DBC-84A1-C78D90E1F0DC}"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5"/>
          <p:cNvGrpSpPr>
            <a:grpSpLocks/>
          </p:cNvGrpSpPr>
          <p:nvPr userDrawn="1"/>
        </p:nvGrpSpPr>
        <p:grpSpPr bwMode="auto">
          <a:xfrm>
            <a:off x="0" y="0"/>
            <a:ext cx="9145588" cy="6859588"/>
            <a:chOff x="0" y="0"/>
            <a:chExt cx="5761" cy="4321"/>
          </a:xfrm>
        </p:grpSpPr>
        <p:pic>
          <p:nvPicPr>
            <p:cNvPr id="5" name="Picture 6" descr="photoTitle"/>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7"/>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88067" name="Rectangle 3"/>
          <p:cNvSpPr>
            <a:spLocks noGrp="1" noChangeArrowheads="1"/>
          </p:cNvSpPr>
          <p:nvPr>
            <p:ph type="ctrTitle"/>
          </p:nvPr>
        </p:nvSpPr>
        <p:spPr>
          <a:xfrm>
            <a:off x="609600" y="762000"/>
            <a:ext cx="3733800" cy="2590800"/>
          </a:xfrm>
        </p:spPr>
        <p:txBody>
          <a:bodyPr/>
          <a:lstStyle>
            <a:lvl1pPr>
              <a:defRPr>
                <a:solidFill>
                  <a:schemeClr val="bg1"/>
                </a:solidFill>
              </a:defRPr>
            </a:lvl1pPr>
          </a:lstStyle>
          <a:p>
            <a:r>
              <a:rPr lang="en-US"/>
              <a:t>Click to edit Master title style</a:t>
            </a:r>
          </a:p>
        </p:txBody>
      </p:sp>
      <p:sp>
        <p:nvSpPr>
          <p:cNvPr id="88068" name="Rectangle 4"/>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01E09C5-E6EC-496A-9327-62BD6CAC9821}"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75CEE3-2FCF-409E-B306-492A513ABE7C}"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5B7D74E-57BC-4EBC-ABE6-8AA94F6B998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CE04A2F5-F986-417D-82CD-D17FCC4A5C3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29EC141F-F0F0-4CE6-BBEA-C41BECA1ACC2}"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CEC0ACF-EC09-412D-811A-865DE8842E7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560D9D1-0AB4-4923-AA5E-A9FFA2A94DA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853F1EA-900C-4E4B-BDF5-28397F3A1565}"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8DEFE2F-3048-4767-AB5B-AF194C80AEB2}"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A96EFAC-BCE0-4E8A-9011-527FEA752488}"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B695B52-86DD-4CEF-93F1-DCEF03E6236B}"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5588" cy="6859588"/>
            <a:chOff x="0" y="0"/>
            <a:chExt cx="5761" cy="4321"/>
          </a:xfrm>
        </p:grpSpPr>
        <p:pic>
          <p:nvPicPr>
            <p:cNvPr id="5" name="Picture 9" descr="photoTitle2"/>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10"/>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94213" name="Rectangle 5"/>
          <p:cNvSpPr>
            <a:spLocks noGrp="1" noChangeArrowheads="1"/>
          </p:cNvSpPr>
          <p:nvPr>
            <p:ph type="ctrTitle"/>
          </p:nvPr>
        </p:nvSpPr>
        <p:spPr>
          <a:xfrm>
            <a:off x="304800" y="990600"/>
            <a:ext cx="3733800" cy="2590800"/>
          </a:xfrm>
        </p:spPr>
        <p:txBody>
          <a:bodyPr/>
          <a:lstStyle>
            <a:lvl1pPr>
              <a:defRPr>
                <a:solidFill>
                  <a:schemeClr val="bg1"/>
                </a:solidFill>
              </a:defRPr>
            </a:lvl1pPr>
          </a:lstStyle>
          <a:p>
            <a:r>
              <a:rPr lang="en-US"/>
              <a:t>Click to edit Master title style</a:t>
            </a:r>
          </a:p>
        </p:txBody>
      </p:sp>
      <p:sp>
        <p:nvSpPr>
          <p:cNvPr id="94214" name="Rectangle 6"/>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BFA11E9-7F6F-45A4-980D-A1C7580446DB}"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0267B43-2DFD-4F89-B59E-92809266A9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EABC5028-E20B-4753-8C31-ECCAD152B5BA}"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1019C86-C5A2-4182-912A-05F23E9B4753}"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F9992B9-1DD9-47F1-B6D9-61DB7EEAD43F}"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C409A68-34FC-4743-8036-B1495AEA73C4}"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8072B5C1-DE33-435B-B4C5-CBD5FEE822BB}"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85EB2FD-ECA0-4E65-BD4E-EF4B122E21CE}" type="slidenum">
              <a:rPr lang="en-US"/>
              <a:pPr>
                <a:defRPr/>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FD7B04D-5BAB-478A-8601-BA1D0B643565}" type="slidenum">
              <a:rPr lang="en-US"/>
              <a:pPr>
                <a:defRPr/>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001B393-649A-431F-A28B-91D315380544}" type="slidenum">
              <a:rPr lang="en-US"/>
              <a:pPr>
                <a:defRPr/>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F8CBCAF-D9D7-4A56-9699-51ED00F2E378}" type="slidenum">
              <a:rPr lang="en-US"/>
              <a:pPr>
                <a:defRPr/>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userDrawn="1"/>
        </p:nvGrpSpPr>
        <p:grpSpPr bwMode="auto">
          <a:xfrm>
            <a:off x="0" y="0"/>
            <a:ext cx="9145588" cy="6859588"/>
            <a:chOff x="0" y="0"/>
            <a:chExt cx="5761" cy="4321"/>
          </a:xfrm>
        </p:grpSpPr>
        <p:pic>
          <p:nvPicPr>
            <p:cNvPr id="5" name="Picture 7" descr="photoTitle3"/>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8"/>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99331" name="Rectangle 3"/>
          <p:cNvSpPr>
            <a:spLocks noGrp="1" noChangeArrowheads="1"/>
          </p:cNvSpPr>
          <p:nvPr>
            <p:ph type="ctrTitle"/>
          </p:nvPr>
        </p:nvSpPr>
        <p:spPr>
          <a:xfrm>
            <a:off x="304800" y="2895600"/>
            <a:ext cx="3733800" cy="2590800"/>
          </a:xfrm>
        </p:spPr>
        <p:txBody>
          <a:bodyPr/>
          <a:lstStyle>
            <a:lvl1pPr>
              <a:defRPr>
                <a:solidFill>
                  <a:schemeClr val="bg1"/>
                </a:solidFill>
              </a:defRPr>
            </a:lvl1pPr>
          </a:lstStyle>
          <a:p>
            <a:r>
              <a:rPr lang="en-US"/>
              <a:t>Click to edit Master title style</a:t>
            </a:r>
          </a:p>
        </p:txBody>
      </p:sp>
      <p:sp>
        <p:nvSpPr>
          <p:cNvPr id="99332" name="Rectangle 4"/>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2AB46B1F-5F17-4871-9462-257F1E1A15B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62C1EF90-3E4D-4487-B166-0D0D06C7F291}"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0942085-0861-4278-93E3-A7BCBB56C64B}" type="slidenum">
              <a:rPr lang="en-US"/>
              <a:pPr>
                <a:defRPr/>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5D7FCD-BB07-4153-9AB8-DEAEFF896970}" type="slidenum">
              <a:rPr lang="en-US"/>
              <a:pPr>
                <a:defRPr/>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3DCF99D-5C69-4702-85FF-6EAC0979EB44}" type="slidenum">
              <a:rPr lang="en-US"/>
              <a:pPr>
                <a:defRPr/>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084BE869-1880-45C8-B69C-CE637D67FF0A}" type="slidenum">
              <a:rPr lang="en-US"/>
              <a:pPr>
                <a:defRPr/>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A8FF223-41DE-407D-A631-4784A1979066}" type="slidenum">
              <a:rPr lang="en-US"/>
              <a:pPr>
                <a:defRPr/>
              </a:pPr>
              <a:t>‹#›</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BC73508-D9B3-4E60-AFDF-43358658A1E6}" type="slidenum">
              <a:rPr lang="en-US"/>
              <a:pPr>
                <a:defRPr/>
              </a:pPr>
              <a:t>‹#›</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6C746BE-CFB7-4E0C-9449-2860DF47BE3A}" type="slidenum">
              <a:rPr lang="en-US"/>
              <a:pPr>
                <a:defRPr/>
              </a:pPr>
              <a:t>‹#›</a:t>
            </a:fld>
            <a:endParaRPr lang="en-US"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4E674D-EEF0-49A0-A278-64598F5B4913}" type="slidenum">
              <a:rPr lang="en-US"/>
              <a:pPr>
                <a:defRPr/>
              </a:pPr>
              <a:t>‹#›</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C07AB68-521A-4DF3-9E09-7856790DFEF7}"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userDrawn="1"/>
        </p:nvGrpSpPr>
        <p:grpSpPr bwMode="auto">
          <a:xfrm>
            <a:off x="0" y="0"/>
            <a:ext cx="9145588" cy="6859588"/>
            <a:chOff x="0" y="0"/>
            <a:chExt cx="5761" cy="4321"/>
          </a:xfrm>
        </p:grpSpPr>
        <p:pic>
          <p:nvPicPr>
            <p:cNvPr id="5" name="Picture 8" descr="photoTitle5"/>
            <p:cNvPicPr>
              <a:picLocks noChangeAspect="1" noChangeArrowheads="1"/>
            </p:cNvPicPr>
            <p:nvPr/>
          </p:nvPicPr>
          <p:blipFill>
            <a:blip r:embed="rId2" cstate="print"/>
            <a:srcRect/>
            <a:stretch>
              <a:fillRect/>
            </a:stretch>
          </p:blipFill>
          <p:spPr bwMode="auto">
            <a:xfrm>
              <a:off x="0" y="0"/>
              <a:ext cx="5761" cy="4321"/>
            </a:xfrm>
            <a:prstGeom prst="rect">
              <a:avLst/>
            </a:prstGeom>
            <a:noFill/>
            <a:ln w="9525">
              <a:noFill/>
              <a:miter lim="800000"/>
              <a:headEnd/>
              <a:tailEnd/>
            </a:ln>
          </p:spPr>
        </p:pic>
        <p:pic>
          <p:nvPicPr>
            <p:cNvPr id="6" name="Picture 9"/>
            <p:cNvPicPr>
              <a:picLocks noChangeAspect="1" noChangeArrowheads="1"/>
            </p:cNvPicPr>
            <p:nvPr/>
          </p:nvPicPr>
          <p:blipFill>
            <a:blip r:embed="rId3" cstate="print"/>
            <a:srcRect/>
            <a:stretch>
              <a:fillRect/>
            </a:stretch>
          </p:blipFill>
          <p:spPr bwMode="auto">
            <a:xfrm>
              <a:off x="4416" y="3936"/>
              <a:ext cx="1218" cy="251"/>
            </a:xfrm>
            <a:prstGeom prst="rect">
              <a:avLst/>
            </a:prstGeom>
            <a:noFill/>
            <a:ln w="9525">
              <a:noFill/>
              <a:miter lim="800000"/>
              <a:headEnd/>
              <a:tailEnd/>
            </a:ln>
          </p:spPr>
        </p:pic>
      </p:grpSp>
      <p:sp>
        <p:nvSpPr>
          <p:cNvPr id="104453" name="Rectangle 5"/>
          <p:cNvSpPr>
            <a:spLocks noGrp="1" noChangeArrowheads="1"/>
          </p:cNvSpPr>
          <p:nvPr>
            <p:ph type="ctrTitle"/>
          </p:nvPr>
        </p:nvSpPr>
        <p:spPr>
          <a:xfrm>
            <a:off x="5181600" y="2362200"/>
            <a:ext cx="3733800" cy="2590800"/>
          </a:xfrm>
        </p:spPr>
        <p:txBody>
          <a:bodyPr/>
          <a:lstStyle>
            <a:lvl1pPr>
              <a:defRPr>
                <a:solidFill>
                  <a:schemeClr val="bg1"/>
                </a:solidFill>
              </a:defRPr>
            </a:lvl1pPr>
          </a:lstStyle>
          <a:p>
            <a:r>
              <a:rPr lang="en-US"/>
              <a:t>Click to edit Master title style</a:t>
            </a:r>
          </a:p>
        </p:txBody>
      </p:sp>
      <p:sp>
        <p:nvSpPr>
          <p:cNvPr id="104454" name="Rectangle 6"/>
          <p:cNvSpPr>
            <a:spLocks noGrp="1" noChangeArrowheads="1"/>
          </p:cNvSpPr>
          <p:nvPr>
            <p:ph type="subTitle" idx="1"/>
          </p:nvPr>
        </p:nvSpPr>
        <p:spPr>
          <a:xfrm>
            <a:off x="152400" y="6248400"/>
            <a:ext cx="6400800" cy="609600"/>
          </a:xfrm>
        </p:spPr>
        <p:txBody>
          <a:bodyPr/>
          <a:lstStyle>
            <a:lvl1pPr marL="0" indent="0">
              <a:buFontTx/>
              <a:buNone/>
              <a:defRPr sz="2800"/>
            </a:lvl1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A1B12B5F-5D38-47CA-81DB-095E7713538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62A355-1805-4CD6-A4F2-0BDD20978626}"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740CC3-6CFC-467E-B914-ADA1A218F63F}"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808C9CF-C605-45CD-ADF2-8DC1FCA5B8AF}"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90049D51-482A-4AAC-B356-810902DE1240}"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25B4FAE-9F4D-4038-A38E-6447D528D38E}"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A3475FC-6559-45BD-8FAA-B3CE56605047}"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FA5D0A-7188-4666-8103-87C122004C71}"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E411113-CB60-46EA-8B02-57BCDD7DA751}"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660918F-6BD0-4D4E-9862-770A5A79C28D}"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7EB8094-3C65-4257-A2AD-32136C3E659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6AD26A0-67C3-4F28-8650-A516D78AD6CA}"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2F8C74-F350-448A-B0C1-7AC09A6CFBAB}"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865828-8B9A-4058-8310-F36940C77F90}" type="slidenum">
              <a:rPr lang="en-US"/>
              <a:pPr>
                <a:defRPr/>
              </a:pPr>
              <a:t>‹#›</a:t>
            </a:fld>
            <a:endParaRPr lang="en-US"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C2239-59AF-4A5A-8FED-AB0E6A1252C7}" type="slidenum">
              <a:rPr lang="en-US"/>
              <a:pPr>
                <a:defRPr/>
              </a:pPr>
              <a:t>‹#›</a:t>
            </a:fld>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001963"/>
            <a:ext cx="4038600" cy="294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001963"/>
            <a:ext cx="4038600" cy="2941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D2B816-D454-4546-A4B0-0DE4ED91B26F}"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A0FDCB-2C62-4FB0-BFDE-1E8692E201CB}" type="slidenum">
              <a:rPr lang="en-US"/>
              <a:pPr>
                <a:defRPr/>
              </a:pPr>
              <a:t>‹#›</a:t>
            </a:fld>
            <a:endParaRPr 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EACCC6-1C4D-4DE3-A785-A952B7106BC2}" type="slidenum">
              <a:rPr lang="en-US"/>
              <a:pPr>
                <a:defRPr/>
              </a:pPr>
              <a:t>‹#›</a:t>
            </a:fld>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4E8AA12-825E-493C-8119-3EA46B9B7787}" type="slidenum">
              <a:rPr lang="en-US"/>
              <a:pPr>
                <a:defRPr/>
              </a:pPr>
              <a:t>‹#›</a:t>
            </a:fld>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A2150B-B0A8-4899-B3FD-0648F3B73A2F}" type="slidenum">
              <a:rPr lang="en-US"/>
              <a:pPr>
                <a:defRPr/>
              </a:pPr>
              <a:t>‹#›</a:t>
            </a:fld>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905124-F9AD-437D-8C81-83283979D756}" type="slidenum">
              <a:rPr lang="en-US"/>
              <a:pPr>
                <a:defRPr/>
              </a:pPr>
              <a:t>‹#›</a:t>
            </a:fld>
            <a:endParaRPr lang="en-US"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CDB2D-B022-4DA6-80C1-F71ACE371AE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5.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pic>
        <p:nvPicPr>
          <p:cNvPr id="1026" name="Picture 8"/>
          <p:cNvPicPr>
            <a:picLocks noChangeAspect="1" noChangeArrowheads="1"/>
          </p:cNvPicPr>
          <p:nvPr userDrawn="1"/>
        </p:nvPicPr>
        <p:blipFill>
          <a:blip r:embed="rId15" cstate="print"/>
          <a:srcRect/>
          <a:stretch>
            <a:fillRect/>
          </a:stretch>
        </p:blipFill>
        <p:spPr bwMode="auto">
          <a:xfrm>
            <a:off x="6350" y="5638800"/>
            <a:ext cx="9131300" cy="9810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53" name="Rectangle 9"/>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31754" name="Rectangle 10"/>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31755" name="Rectangle 11"/>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CD96B38F-D8EB-4EC4-B5A7-513A36A6ED6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0" r:id="rId1"/>
    <p:sldLayoutId id="2147492308" r:id="rId2"/>
    <p:sldLayoutId id="2147492309" r:id="rId3"/>
    <p:sldLayoutId id="2147492310" r:id="rId4"/>
    <p:sldLayoutId id="2147492311" r:id="rId5"/>
    <p:sldLayoutId id="2147492312" r:id="rId6"/>
    <p:sldLayoutId id="2147492313" r:id="rId7"/>
    <p:sldLayoutId id="2147492314" r:id="rId8"/>
    <p:sldLayoutId id="2147492315" r:id="rId9"/>
    <p:sldLayoutId id="2147492316" r:id="rId10"/>
    <p:sldLayoutId id="2147492317" r:id="rId11"/>
    <p:sldLayoutId id="2147492318" r:id="rId12"/>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2050" name="Picture 8"/>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1"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80902"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80903"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7DD687C3-6EC7-40BA-8A17-83D7F46D310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1" r:id="rId1"/>
    <p:sldLayoutId id="2147492319" r:id="rId2"/>
    <p:sldLayoutId id="2147492320" r:id="rId3"/>
    <p:sldLayoutId id="2147492321" r:id="rId4"/>
    <p:sldLayoutId id="2147492322" r:id="rId5"/>
    <p:sldLayoutId id="2147492323" r:id="rId6"/>
    <p:sldLayoutId id="2147492324" r:id="rId7"/>
    <p:sldLayoutId id="2147492325" r:id="rId8"/>
    <p:sldLayoutId id="2147492326" r:id="rId9"/>
    <p:sldLayoutId id="2147492327" r:id="rId10"/>
    <p:sldLayoutId id="214749232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3074" name="Picture 7" descr="Slide2"/>
          <p:cNvPicPr>
            <a:picLocks noChangeAspect="1" noChangeArrowheads="1"/>
          </p:cNvPicPr>
          <p:nvPr userDrawn="1"/>
        </p:nvPicPr>
        <p:blipFill>
          <a:blip r:embed="rId14" cstate="print"/>
          <a:srcRect/>
          <a:stretch>
            <a:fillRect/>
          </a:stretch>
        </p:blipFill>
        <p:spPr bwMode="auto">
          <a:xfrm>
            <a:off x="4763" y="4419600"/>
            <a:ext cx="9132887" cy="2187575"/>
          </a:xfrm>
          <a:prstGeom prst="rect">
            <a:avLst/>
          </a:prstGeom>
          <a:noFill/>
          <a:ln w="9525">
            <a:noFill/>
            <a:miter lim="800000"/>
            <a:headEnd/>
            <a:tailEnd/>
          </a:ln>
        </p:spPr>
      </p:pic>
      <p:sp>
        <p:nvSpPr>
          <p:cNvPr id="3075" name="Rectangle 8"/>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6" name="Rectangle 9"/>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4" name="Rectangle 10"/>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26635" name="Rectangle 11"/>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26636" name="Rectangle 12"/>
          <p:cNvSpPr>
            <a:spLocks noGrp="1" noChangeArrowheads="1"/>
          </p:cNvSpPr>
          <p:nvPr>
            <p:ph type="sldNum" sz="quarter" idx="4"/>
          </p:nvPr>
        </p:nvSpPr>
        <p:spPr bwMode="auto">
          <a:xfrm>
            <a:off x="4724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25F8483E-A0C7-4397-88CA-C6921BBE72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2" r:id="rId1"/>
    <p:sldLayoutId id="2147492329" r:id="rId2"/>
    <p:sldLayoutId id="2147492330" r:id="rId3"/>
    <p:sldLayoutId id="2147492331" r:id="rId4"/>
    <p:sldLayoutId id="2147492332" r:id="rId5"/>
    <p:sldLayoutId id="2147492333" r:id="rId6"/>
    <p:sldLayoutId id="2147492334" r:id="rId7"/>
    <p:sldLayoutId id="2147492335" r:id="rId8"/>
    <p:sldLayoutId id="2147492336" r:id="rId9"/>
    <p:sldLayoutId id="2147492337" r:id="rId10"/>
    <p:sldLayoutId id="214749233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4098" name="Picture 2" descr="Slide2"/>
          <p:cNvPicPr>
            <a:picLocks noChangeAspect="1" noChangeArrowheads="1"/>
          </p:cNvPicPr>
          <p:nvPr userDrawn="1"/>
        </p:nvPicPr>
        <p:blipFill>
          <a:blip r:embed="rId14" cstate="print"/>
          <a:srcRect/>
          <a:stretch>
            <a:fillRect/>
          </a:stretch>
        </p:blipFill>
        <p:spPr bwMode="auto">
          <a:xfrm>
            <a:off x="4763" y="4419600"/>
            <a:ext cx="9132887" cy="2187575"/>
          </a:xfrm>
          <a:prstGeom prst="rect">
            <a:avLst/>
          </a:prstGeom>
          <a:noFill/>
          <a:ln w="9525">
            <a:noFill/>
            <a:miter lim="800000"/>
            <a:headEnd/>
            <a:tailEnd/>
          </a:ln>
        </p:spPr>
      </p:pic>
      <p:sp>
        <p:nvSpPr>
          <p:cNvPr id="409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7"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33798" name="Rectangle 6"/>
          <p:cNvSpPr>
            <a:spLocks noGrp="1" noChangeArrowheads="1"/>
          </p:cNvSpPr>
          <p:nvPr>
            <p:ph type="ftr" sz="quarter" idx="3"/>
          </p:nvPr>
        </p:nvSpPr>
        <p:spPr bwMode="auto">
          <a:xfrm>
            <a:off x="1981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33799" name="Rectangle 7"/>
          <p:cNvSpPr>
            <a:spLocks noGrp="1" noChangeArrowheads="1"/>
          </p:cNvSpPr>
          <p:nvPr>
            <p:ph type="sldNum" sz="quarter" idx="4"/>
          </p:nvPr>
        </p:nvSpPr>
        <p:spPr bwMode="auto">
          <a:xfrm>
            <a:off x="4724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D9B8242C-9A60-4136-AAED-F0EAF86002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3" r:id="rId1"/>
    <p:sldLayoutId id="2147492339" r:id="rId2"/>
    <p:sldLayoutId id="2147492340" r:id="rId3"/>
    <p:sldLayoutId id="2147492341" r:id="rId4"/>
    <p:sldLayoutId id="2147492342" r:id="rId5"/>
    <p:sldLayoutId id="2147492343" r:id="rId6"/>
    <p:sldLayoutId id="2147492344" r:id="rId7"/>
    <p:sldLayoutId id="2147492345" r:id="rId8"/>
    <p:sldLayoutId id="2147492346" r:id="rId9"/>
    <p:sldLayoutId id="2147492347" r:id="rId10"/>
    <p:sldLayoutId id="214749234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5122" name="Picture 8"/>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5123"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7045"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87046"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87047"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61C9A666-556C-426F-8EAA-EA37F5EF835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4" r:id="rId1"/>
    <p:sldLayoutId id="2147492349" r:id="rId2"/>
    <p:sldLayoutId id="2147492350" r:id="rId3"/>
    <p:sldLayoutId id="2147492351" r:id="rId4"/>
    <p:sldLayoutId id="2147492352" r:id="rId5"/>
    <p:sldLayoutId id="2147492353" r:id="rId6"/>
    <p:sldLayoutId id="2147492354" r:id="rId7"/>
    <p:sldLayoutId id="2147492355" r:id="rId8"/>
    <p:sldLayoutId id="2147492356" r:id="rId9"/>
    <p:sldLayoutId id="2147492357" r:id="rId10"/>
    <p:sldLayoutId id="214749235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6147"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8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9319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9319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35A552B1-7DCC-4EAD-8452-A12310DE9E3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5" r:id="rId1"/>
    <p:sldLayoutId id="2147492359" r:id="rId2"/>
    <p:sldLayoutId id="2147492360" r:id="rId3"/>
    <p:sldLayoutId id="2147492361" r:id="rId4"/>
    <p:sldLayoutId id="2147492362" r:id="rId5"/>
    <p:sldLayoutId id="2147492363" r:id="rId6"/>
    <p:sldLayoutId id="2147492364" r:id="rId7"/>
    <p:sldLayoutId id="2147492365" r:id="rId8"/>
    <p:sldLayoutId id="2147492366" r:id="rId9"/>
    <p:sldLayoutId id="2147492367" r:id="rId10"/>
    <p:sldLayoutId id="214749236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830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9831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9831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BEF275CB-7312-44CF-BADE-05EEE53F2E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6" r:id="rId1"/>
    <p:sldLayoutId id="2147492369" r:id="rId2"/>
    <p:sldLayoutId id="2147492370" r:id="rId3"/>
    <p:sldLayoutId id="2147492371" r:id="rId4"/>
    <p:sldLayoutId id="2147492372" r:id="rId5"/>
    <p:sldLayoutId id="2147492373" r:id="rId6"/>
    <p:sldLayoutId id="2147492374" r:id="rId7"/>
    <p:sldLayoutId id="2147492375" r:id="rId8"/>
    <p:sldLayoutId id="2147492376" r:id="rId9"/>
    <p:sldLayoutId id="2147492377" r:id="rId10"/>
    <p:sldLayoutId id="214749237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685800" y="16002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29" name="Rectangle 5"/>
          <p:cNvSpPr>
            <a:spLocks noGrp="1" noChangeArrowheads="1"/>
          </p:cNvSpPr>
          <p:nvPr>
            <p:ph type="dt" sz="half" idx="2"/>
          </p:nvPr>
        </p:nvSpPr>
        <p:spPr bwMode="auto">
          <a:xfrm>
            <a:off x="1524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103430" name="Rectangle 6"/>
          <p:cNvSpPr>
            <a:spLocks noGrp="1" noChangeArrowheads="1"/>
          </p:cNvSpPr>
          <p:nvPr>
            <p:ph type="ftr" sz="quarter" idx="3"/>
          </p:nvPr>
        </p:nvSpPr>
        <p:spPr bwMode="auto">
          <a:xfrm>
            <a:off x="2362200" y="6629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103431" name="Rectangle 7"/>
          <p:cNvSpPr>
            <a:spLocks noGrp="1" noChangeArrowheads="1"/>
          </p:cNvSpPr>
          <p:nvPr>
            <p:ph type="sldNum" sz="quarter" idx="4"/>
          </p:nvPr>
        </p:nvSpPr>
        <p:spPr bwMode="auto">
          <a:xfrm>
            <a:off x="5562600" y="6629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accent2"/>
                </a:solidFill>
                <a:latin typeface="+mn-lt"/>
              </a:defRPr>
            </a:lvl1pPr>
          </a:lstStyle>
          <a:p>
            <a:pPr>
              <a:defRPr/>
            </a:pPr>
            <a:fld id="{6CCCB7F9-061C-450A-B730-478763805F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2407" r:id="rId1"/>
    <p:sldLayoutId id="2147492379" r:id="rId2"/>
    <p:sldLayoutId id="2147492380" r:id="rId3"/>
    <p:sldLayoutId id="2147492381" r:id="rId4"/>
    <p:sldLayoutId id="2147492382" r:id="rId5"/>
    <p:sldLayoutId id="2147492383" r:id="rId6"/>
    <p:sldLayoutId id="2147492384" r:id="rId7"/>
    <p:sldLayoutId id="2147492385" r:id="rId8"/>
    <p:sldLayoutId id="2147492386" r:id="rId9"/>
    <p:sldLayoutId id="2147492387" r:id="rId10"/>
    <p:sldLayoutId id="2147492388" r:id="rId11"/>
  </p:sldLayoutIdLst>
  <p:txStyles>
    <p:titleStyle>
      <a:lvl1pPr algn="l" rtl="0" eaLnBrk="0" fontAlgn="base" hangingPunct="0">
        <a:spcBef>
          <a:spcPct val="0"/>
        </a:spcBef>
        <a:spcAft>
          <a:spcPct val="0"/>
        </a:spcAft>
        <a:defRPr sz="3600">
          <a:solidFill>
            <a:schemeClr val="accent2"/>
          </a:solidFill>
          <a:latin typeface="+mj-lt"/>
          <a:ea typeface="+mj-ea"/>
          <a:cs typeface="+mj-cs"/>
        </a:defRPr>
      </a:lvl1pPr>
      <a:lvl2pPr algn="l" rtl="0" eaLnBrk="0" fontAlgn="base" hangingPunct="0">
        <a:spcBef>
          <a:spcPct val="0"/>
        </a:spcBef>
        <a:spcAft>
          <a:spcPct val="0"/>
        </a:spcAft>
        <a:defRPr sz="3600">
          <a:solidFill>
            <a:schemeClr val="accent2"/>
          </a:solidFill>
          <a:latin typeface="Arial" charset="0"/>
        </a:defRPr>
      </a:lvl2pPr>
      <a:lvl3pPr algn="l" rtl="0" eaLnBrk="0" fontAlgn="base" hangingPunct="0">
        <a:spcBef>
          <a:spcPct val="0"/>
        </a:spcBef>
        <a:spcAft>
          <a:spcPct val="0"/>
        </a:spcAft>
        <a:defRPr sz="3600">
          <a:solidFill>
            <a:schemeClr val="accent2"/>
          </a:solidFill>
          <a:latin typeface="Arial" charset="0"/>
        </a:defRPr>
      </a:lvl3pPr>
      <a:lvl4pPr algn="l" rtl="0" eaLnBrk="0" fontAlgn="base" hangingPunct="0">
        <a:spcBef>
          <a:spcPct val="0"/>
        </a:spcBef>
        <a:spcAft>
          <a:spcPct val="0"/>
        </a:spcAft>
        <a:defRPr sz="3600">
          <a:solidFill>
            <a:schemeClr val="accent2"/>
          </a:solidFill>
          <a:latin typeface="Arial" charset="0"/>
        </a:defRPr>
      </a:lvl4pPr>
      <a:lvl5pPr algn="l" rtl="0" eaLnBrk="0" fontAlgn="base" hangingPunct="0">
        <a:spcBef>
          <a:spcPct val="0"/>
        </a:spcBef>
        <a:spcAft>
          <a:spcPct val="0"/>
        </a:spcAft>
        <a:defRPr sz="3600">
          <a:solidFill>
            <a:schemeClr val="accent2"/>
          </a:solidFill>
          <a:latin typeface="Arial" charset="0"/>
        </a:defRPr>
      </a:lvl5pPr>
      <a:lvl6pPr marL="457200" algn="l" rtl="0" fontAlgn="base">
        <a:spcBef>
          <a:spcPct val="0"/>
        </a:spcBef>
        <a:spcAft>
          <a:spcPct val="0"/>
        </a:spcAft>
        <a:defRPr sz="3600">
          <a:solidFill>
            <a:schemeClr val="accent2"/>
          </a:solidFill>
          <a:latin typeface="Arial" charset="0"/>
        </a:defRPr>
      </a:lvl6pPr>
      <a:lvl7pPr marL="914400" algn="l" rtl="0" fontAlgn="base">
        <a:spcBef>
          <a:spcPct val="0"/>
        </a:spcBef>
        <a:spcAft>
          <a:spcPct val="0"/>
        </a:spcAft>
        <a:defRPr sz="3600">
          <a:solidFill>
            <a:schemeClr val="accent2"/>
          </a:solidFill>
          <a:latin typeface="Arial" charset="0"/>
        </a:defRPr>
      </a:lvl7pPr>
      <a:lvl8pPr marL="1371600" algn="l" rtl="0" fontAlgn="base">
        <a:spcBef>
          <a:spcPct val="0"/>
        </a:spcBef>
        <a:spcAft>
          <a:spcPct val="0"/>
        </a:spcAft>
        <a:defRPr sz="3600">
          <a:solidFill>
            <a:schemeClr val="accent2"/>
          </a:solidFill>
          <a:latin typeface="Arial" charset="0"/>
        </a:defRPr>
      </a:lvl8pPr>
      <a:lvl9pPr marL="1828800" algn="l"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pic>
        <p:nvPicPr>
          <p:cNvPr id="9218" name="Picture 10"/>
          <p:cNvPicPr>
            <a:picLocks noChangeAspect="1" noChangeArrowheads="1"/>
          </p:cNvPicPr>
          <p:nvPr userDrawn="1"/>
        </p:nvPicPr>
        <p:blipFill>
          <a:blip r:embed="rId14" cstate="print"/>
          <a:srcRect/>
          <a:stretch>
            <a:fillRect/>
          </a:stretch>
        </p:blipFill>
        <p:spPr bwMode="auto">
          <a:xfrm>
            <a:off x="6350" y="5715000"/>
            <a:ext cx="9131300" cy="981075"/>
          </a:xfrm>
          <a:prstGeom prst="rect">
            <a:avLst/>
          </a:prstGeom>
          <a:noFill/>
          <a:ln w="9525">
            <a:noFill/>
            <a:miter lim="800000"/>
            <a:headEnd/>
            <a:tailEnd/>
          </a:ln>
        </p:spPr>
      </p:pic>
      <p:sp>
        <p:nvSpPr>
          <p:cNvPr id="9219" name="Rectangle 2"/>
          <p:cNvSpPr>
            <a:spLocks noGrp="1" noChangeArrowheads="1"/>
          </p:cNvSpPr>
          <p:nvPr>
            <p:ph type="title"/>
          </p:nvPr>
        </p:nvSpPr>
        <p:spPr bwMode="auto">
          <a:xfrm>
            <a:off x="457200" y="1676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3"/>
          <p:cNvSpPr>
            <a:spLocks noGrp="1" noChangeArrowheads="1"/>
          </p:cNvSpPr>
          <p:nvPr>
            <p:ph type="body" idx="1"/>
          </p:nvPr>
        </p:nvSpPr>
        <p:spPr bwMode="auto">
          <a:xfrm>
            <a:off x="457200" y="3001963"/>
            <a:ext cx="8229600" cy="29416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500" name="Rectangle 4"/>
          <p:cNvSpPr>
            <a:spLocks noGrp="1" noChangeArrowheads="1"/>
          </p:cNvSpPr>
          <p:nvPr>
            <p:ph type="dt" sz="half" idx="2"/>
          </p:nvPr>
        </p:nvSpPr>
        <p:spPr bwMode="auto">
          <a:xfrm>
            <a:off x="228600" y="64770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chemeClr val="accent2"/>
                </a:solidFill>
                <a:latin typeface="+mn-lt"/>
              </a:defRPr>
            </a:lvl1pPr>
          </a:lstStyle>
          <a:p>
            <a:pPr>
              <a:defRPr/>
            </a:pPr>
            <a:endParaRPr lang="en-US"/>
          </a:p>
        </p:txBody>
      </p:sp>
      <p:sp>
        <p:nvSpPr>
          <p:cNvPr id="106501" name="Rectangle 5"/>
          <p:cNvSpPr>
            <a:spLocks noGrp="1" noChangeArrowheads="1"/>
          </p:cNvSpPr>
          <p:nvPr>
            <p:ph type="ftr" sz="quarter" idx="3"/>
          </p:nvPr>
        </p:nvSpPr>
        <p:spPr bwMode="auto">
          <a:xfrm>
            <a:off x="2590800" y="64770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accent2"/>
                </a:solidFill>
                <a:latin typeface="+mn-lt"/>
              </a:defRPr>
            </a:lvl1pPr>
          </a:lstStyle>
          <a:p>
            <a:pPr>
              <a:defRPr/>
            </a:pPr>
            <a:endParaRPr lang="en-US"/>
          </a:p>
        </p:txBody>
      </p:sp>
      <p:sp>
        <p:nvSpPr>
          <p:cNvPr id="106502" name="Rectangle 6"/>
          <p:cNvSpPr>
            <a:spLocks noGrp="1" noChangeArrowheads="1"/>
          </p:cNvSpPr>
          <p:nvPr>
            <p:ph type="sldNum" sz="quarter" idx="4"/>
          </p:nvPr>
        </p:nvSpPr>
        <p:spPr bwMode="auto">
          <a:xfrm>
            <a:off x="6248400" y="6477000"/>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accent2"/>
                </a:solidFill>
                <a:latin typeface="+mn-lt"/>
              </a:defRPr>
            </a:lvl1pPr>
          </a:lstStyle>
          <a:p>
            <a:pPr>
              <a:defRPr/>
            </a:pPr>
            <a:fld id="{2CCCCC29-E8D8-44CB-A614-7BAF611A6209}" type="slidenum">
              <a:rPr lang="en-US"/>
              <a:pPr>
                <a:defRPr/>
              </a:pPr>
              <a:t>‹#›</a:t>
            </a:fld>
            <a:endParaRPr lang="en-US" dirty="0"/>
          </a:p>
        </p:txBody>
      </p:sp>
      <p:pic>
        <p:nvPicPr>
          <p:cNvPr id="9224" name="Picture 9" descr="banner1"/>
          <p:cNvPicPr>
            <a:picLocks noChangeAspect="1" noChangeArrowheads="1"/>
          </p:cNvPicPr>
          <p:nvPr userDrawn="1"/>
        </p:nvPicPr>
        <p:blipFill>
          <a:blip r:embed="rId15" cstate="print"/>
          <a:srcRect/>
          <a:stretch>
            <a:fillRect/>
          </a:stretch>
        </p:blipFill>
        <p:spPr bwMode="auto">
          <a:xfrm>
            <a:off x="0" y="0"/>
            <a:ext cx="9145588" cy="1819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389" r:id="rId1"/>
    <p:sldLayoutId id="2147492390" r:id="rId2"/>
    <p:sldLayoutId id="2147492391" r:id="rId3"/>
    <p:sldLayoutId id="2147492392" r:id="rId4"/>
    <p:sldLayoutId id="2147492393" r:id="rId5"/>
    <p:sldLayoutId id="2147492394" r:id="rId6"/>
    <p:sldLayoutId id="2147492395" r:id="rId7"/>
    <p:sldLayoutId id="2147492396" r:id="rId8"/>
    <p:sldLayoutId id="2147492397" r:id="rId9"/>
    <p:sldLayoutId id="2147492398" r:id="rId10"/>
    <p:sldLayoutId id="2147492399" r:id="rId11"/>
  </p:sldLayoutIdLst>
  <p:txStyles>
    <p:titleStyle>
      <a:lvl1pPr algn="l" rtl="0" eaLnBrk="0" fontAlgn="base" hangingPunct="0">
        <a:spcBef>
          <a:spcPct val="0"/>
        </a:spcBef>
        <a:spcAft>
          <a:spcPct val="0"/>
        </a:spcAft>
        <a:defRPr sz="3200">
          <a:solidFill>
            <a:schemeClr val="accent2"/>
          </a:solidFill>
          <a:latin typeface="+mj-lt"/>
          <a:ea typeface="+mj-ea"/>
          <a:cs typeface="+mj-cs"/>
        </a:defRPr>
      </a:lvl1pPr>
      <a:lvl2pPr algn="l" rtl="0" eaLnBrk="0" fontAlgn="base" hangingPunct="0">
        <a:spcBef>
          <a:spcPct val="0"/>
        </a:spcBef>
        <a:spcAft>
          <a:spcPct val="0"/>
        </a:spcAft>
        <a:defRPr sz="3200">
          <a:solidFill>
            <a:schemeClr val="accent2"/>
          </a:solidFill>
          <a:latin typeface="Arial" charset="0"/>
        </a:defRPr>
      </a:lvl2pPr>
      <a:lvl3pPr algn="l" rtl="0" eaLnBrk="0" fontAlgn="base" hangingPunct="0">
        <a:spcBef>
          <a:spcPct val="0"/>
        </a:spcBef>
        <a:spcAft>
          <a:spcPct val="0"/>
        </a:spcAft>
        <a:defRPr sz="3200">
          <a:solidFill>
            <a:schemeClr val="accent2"/>
          </a:solidFill>
          <a:latin typeface="Arial" charset="0"/>
        </a:defRPr>
      </a:lvl3pPr>
      <a:lvl4pPr algn="l" rtl="0" eaLnBrk="0" fontAlgn="base" hangingPunct="0">
        <a:spcBef>
          <a:spcPct val="0"/>
        </a:spcBef>
        <a:spcAft>
          <a:spcPct val="0"/>
        </a:spcAft>
        <a:defRPr sz="3200">
          <a:solidFill>
            <a:schemeClr val="accent2"/>
          </a:solidFill>
          <a:latin typeface="Arial" charset="0"/>
        </a:defRPr>
      </a:lvl4pPr>
      <a:lvl5pPr algn="l" rtl="0" eaLnBrk="0" fontAlgn="base" hangingPunct="0">
        <a:spcBef>
          <a:spcPct val="0"/>
        </a:spcBef>
        <a:spcAft>
          <a:spcPct val="0"/>
        </a:spcAft>
        <a:defRPr sz="3200">
          <a:solidFill>
            <a:schemeClr val="accent2"/>
          </a:solidFill>
          <a:latin typeface="Arial" charset="0"/>
        </a:defRPr>
      </a:lvl5pPr>
      <a:lvl6pPr marL="457200" algn="l" rtl="0" fontAlgn="base">
        <a:spcBef>
          <a:spcPct val="0"/>
        </a:spcBef>
        <a:spcAft>
          <a:spcPct val="0"/>
        </a:spcAft>
        <a:defRPr sz="3200">
          <a:solidFill>
            <a:schemeClr val="accent2"/>
          </a:solidFill>
          <a:latin typeface="Arial" charset="0"/>
        </a:defRPr>
      </a:lvl6pPr>
      <a:lvl7pPr marL="914400" algn="l" rtl="0" fontAlgn="base">
        <a:spcBef>
          <a:spcPct val="0"/>
        </a:spcBef>
        <a:spcAft>
          <a:spcPct val="0"/>
        </a:spcAft>
        <a:defRPr sz="3200">
          <a:solidFill>
            <a:schemeClr val="accent2"/>
          </a:solidFill>
          <a:latin typeface="Arial" charset="0"/>
        </a:defRPr>
      </a:lvl7pPr>
      <a:lvl8pPr marL="1371600" algn="l" rtl="0" fontAlgn="base">
        <a:spcBef>
          <a:spcPct val="0"/>
        </a:spcBef>
        <a:spcAft>
          <a:spcPct val="0"/>
        </a:spcAft>
        <a:defRPr sz="3200">
          <a:solidFill>
            <a:schemeClr val="accent2"/>
          </a:solidFill>
          <a:latin typeface="Arial" charset="0"/>
        </a:defRPr>
      </a:lvl8pPr>
      <a:lvl9pPr marL="1828800" algn="l" rtl="0" fontAlgn="base">
        <a:spcBef>
          <a:spcPct val="0"/>
        </a:spcBef>
        <a:spcAft>
          <a:spcPct val="0"/>
        </a:spcAft>
        <a:defRPr sz="3200">
          <a:solidFill>
            <a:schemeClr val="accent2"/>
          </a:solidFill>
          <a:latin typeface="Arial" charset="0"/>
        </a:defRPr>
      </a:lvl9pPr>
    </p:titleStyle>
    <p:bodyStyle>
      <a:lvl1pPr marL="342900" indent="-342900" algn="l" rtl="0" eaLnBrk="0" fontAlgn="base" hangingPunct="0">
        <a:spcBef>
          <a:spcPct val="20000"/>
        </a:spcBef>
        <a:spcAft>
          <a:spcPct val="0"/>
        </a:spcAft>
        <a:buClr>
          <a:srgbClr val="3399FF"/>
        </a:buClr>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lr>
          <a:srgbClr val="3399FF"/>
        </a:buClr>
        <a:buChar char="–"/>
        <a:defRPr sz="2800">
          <a:solidFill>
            <a:schemeClr val="accent2"/>
          </a:solidFill>
          <a:latin typeface="+mn-lt"/>
        </a:defRPr>
      </a:lvl2pPr>
      <a:lvl3pPr marL="1143000" indent="-228600" algn="l" rtl="0" eaLnBrk="0" fontAlgn="base" hangingPunct="0">
        <a:spcBef>
          <a:spcPct val="20000"/>
        </a:spcBef>
        <a:spcAft>
          <a:spcPct val="0"/>
        </a:spcAft>
        <a:buClr>
          <a:srgbClr val="3399FF"/>
        </a:buClr>
        <a:buChar char="•"/>
        <a:defRPr sz="2400">
          <a:solidFill>
            <a:schemeClr val="accent2"/>
          </a:solidFill>
          <a:latin typeface="+mn-lt"/>
        </a:defRPr>
      </a:lvl3pPr>
      <a:lvl4pPr marL="1600200" indent="-228600" algn="l" rtl="0" eaLnBrk="0" fontAlgn="base" hangingPunct="0">
        <a:spcBef>
          <a:spcPct val="20000"/>
        </a:spcBef>
        <a:spcAft>
          <a:spcPct val="0"/>
        </a:spcAft>
        <a:buClr>
          <a:srgbClr val="3399FF"/>
        </a:buClr>
        <a:buChar char="–"/>
        <a:defRPr sz="2000">
          <a:solidFill>
            <a:schemeClr val="accent2"/>
          </a:solidFill>
          <a:latin typeface="+mn-lt"/>
        </a:defRPr>
      </a:lvl4pPr>
      <a:lvl5pPr marL="2057400" indent="-228600" algn="l" rtl="0" eaLnBrk="0" fontAlgn="base" hangingPunct="0">
        <a:spcBef>
          <a:spcPct val="20000"/>
        </a:spcBef>
        <a:spcAft>
          <a:spcPct val="0"/>
        </a:spcAft>
        <a:buClr>
          <a:srgbClr val="3399FF"/>
        </a:buClr>
        <a:buChar char="»"/>
        <a:defRPr sz="2000">
          <a:solidFill>
            <a:schemeClr val="accent2"/>
          </a:solidFill>
          <a:latin typeface="+mn-lt"/>
        </a:defRPr>
      </a:lvl5pPr>
      <a:lvl6pPr marL="2514600" indent="-228600" algn="l" rtl="0" fontAlgn="base">
        <a:spcBef>
          <a:spcPct val="20000"/>
        </a:spcBef>
        <a:spcAft>
          <a:spcPct val="0"/>
        </a:spcAft>
        <a:buClr>
          <a:srgbClr val="3399FF"/>
        </a:buClr>
        <a:buChar char="»"/>
        <a:defRPr sz="2000">
          <a:solidFill>
            <a:schemeClr val="accent2"/>
          </a:solidFill>
          <a:latin typeface="+mn-lt"/>
        </a:defRPr>
      </a:lvl6pPr>
      <a:lvl7pPr marL="2971800" indent="-228600" algn="l" rtl="0" fontAlgn="base">
        <a:spcBef>
          <a:spcPct val="20000"/>
        </a:spcBef>
        <a:spcAft>
          <a:spcPct val="0"/>
        </a:spcAft>
        <a:buClr>
          <a:srgbClr val="3399FF"/>
        </a:buClr>
        <a:buChar char="»"/>
        <a:defRPr sz="2000">
          <a:solidFill>
            <a:schemeClr val="accent2"/>
          </a:solidFill>
          <a:latin typeface="+mn-lt"/>
        </a:defRPr>
      </a:lvl7pPr>
      <a:lvl8pPr marL="3429000" indent="-228600" algn="l" rtl="0" fontAlgn="base">
        <a:spcBef>
          <a:spcPct val="20000"/>
        </a:spcBef>
        <a:spcAft>
          <a:spcPct val="0"/>
        </a:spcAft>
        <a:buClr>
          <a:srgbClr val="3399FF"/>
        </a:buClr>
        <a:buChar char="»"/>
        <a:defRPr sz="2000">
          <a:solidFill>
            <a:schemeClr val="accent2"/>
          </a:solidFill>
          <a:latin typeface="+mn-lt"/>
        </a:defRPr>
      </a:lvl8pPr>
      <a:lvl9pPr marL="3886200" indent="-228600" algn="l" rtl="0" fontAlgn="base">
        <a:spcBef>
          <a:spcPct val="20000"/>
        </a:spcBef>
        <a:spcAft>
          <a:spcPct val="0"/>
        </a:spcAft>
        <a:buClr>
          <a:srgbClr val="3399FF"/>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www.clatoolbox.ca/casl/slic/" TargetMode="Externa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sites.google.com/site/nationalslproject/home"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0.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hyperlink" Target="http://www.slideshare.net/Violet2/presentation-ola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https://sites.google.com/site/treasuremountaincanada3/advancing-the-learning-community/obe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sites.google.com/site/tmcanada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ites.google.com/site/treasuremountaincanada3/cultivating-effective-instructional-design/syk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s://sites.google.com/site/tmcanada3/"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judith.sykes@shaw.ca" TargetMode="External"/><Relationship Id="rId5" Type="http://schemas.openxmlformats.org/officeDocument/2006/relationships/hyperlink" Target="mailto:koechlin@sympatico.ca" TargetMode="External"/><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8" Type="http://schemas.openxmlformats.org/officeDocument/2006/relationships/hyperlink" Target="http://tmcanada.blogspot.ca/" TargetMode="External"/><Relationship Id="rId13" Type="http://schemas.openxmlformats.org/officeDocument/2006/relationships/image" Target="../media/image57.jpeg"/><Relationship Id="rId3" Type="http://schemas.openxmlformats.org/officeDocument/2006/relationships/hyperlink" Target="http://clatoolbox.ca/casl/slic/llsop.html" TargetMode="External"/><Relationship Id="rId7" Type="http://schemas.openxmlformats.org/officeDocument/2006/relationships/hyperlink" Target="https://sites.google.com/site/treasuremountaincanada3/home" TargetMode="External"/><Relationship Id="rId12"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sites.google.com/site/tmcanada3/tmc3" TargetMode="External"/><Relationship Id="rId11" Type="http://schemas.openxmlformats.org/officeDocument/2006/relationships/hyperlink" Target="http://ssla.ca/The%20Medium%20Issue" TargetMode="External"/><Relationship Id="rId5" Type="http://schemas.openxmlformats.org/officeDocument/2006/relationships/hyperlink" Target="http://www.cla.ca/AM/Template.cfm?Section=Home&amp;TEMPLATE=/CM/ContentDisplay.cfm&amp;CONTENTID=15269" TargetMode="External"/><Relationship Id="rId10" Type="http://schemas.openxmlformats.org/officeDocument/2006/relationships/hyperlink" Target="http://clatoolbox.ca/casl/slicv32n2/322brookskirkland.html" TargetMode="External"/><Relationship Id="rId4" Type="http://schemas.openxmlformats.org/officeDocument/2006/relationships/hyperlink" Target="http://clatoolbox.ca/casl/slic/" TargetMode="External"/><Relationship Id="rId9" Type="http://schemas.openxmlformats.org/officeDocument/2006/relationships/hyperlink" Target="http://clatoolbox.ca/casl/slicv32n2/322cla.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sites.google.com/site/nationalslprojec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hyperlink" Target="http://education.alberta.ca/department/ipr/slsi.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hyperlink" Target="http://www.togetherforlearning.c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09800"/>
            <a:ext cx="7848600" cy="1143000"/>
          </a:xfrm>
        </p:spPr>
        <p:txBody>
          <a:bodyPr/>
          <a:lstStyle/>
          <a:p>
            <a:pPr algn="ctr"/>
            <a:r>
              <a:rPr lang="en-US" dirty="0" smtClean="0"/>
              <a:t/>
            </a:r>
            <a:br>
              <a:rPr lang="en-US" dirty="0" smtClean="0"/>
            </a:br>
            <a:r>
              <a:rPr lang="en-US" sz="3200" dirty="0" smtClean="0"/>
              <a:t>Standards of Practice for School Library Learning Commons in Canada</a:t>
            </a: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Content Placeholder 2"/>
          <p:cNvSpPr>
            <a:spLocks noGrp="1"/>
          </p:cNvSpPr>
          <p:nvPr>
            <p:ph idx="1"/>
          </p:nvPr>
        </p:nvSpPr>
        <p:spPr>
          <a:xfrm>
            <a:off x="685800" y="4876800"/>
            <a:ext cx="7772400" cy="3962400"/>
          </a:xfrm>
        </p:spPr>
        <p:txBody>
          <a:bodyPr/>
          <a:lstStyle/>
          <a:p>
            <a:pPr algn="ctr">
              <a:buNone/>
            </a:pPr>
            <a:r>
              <a:rPr lang="en-US" sz="2000" cap="all" dirty="0" smtClean="0"/>
              <a:t>INTERNATIONAL ASSOCIATION OF</a:t>
            </a:r>
            <a:br>
              <a:rPr lang="en-US" sz="2000" cap="all" dirty="0" smtClean="0"/>
            </a:br>
            <a:r>
              <a:rPr lang="en-US" sz="2000" cap="all" dirty="0" smtClean="0"/>
              <a:t>SCHOOL LIBRARIANSHIP 2014 CONFERENCE</a:t>
            </a:r>
            <a:br>
              <a:rPr lang="en-US" sz="2000" cap="all" dirty="0" smtClean="0"/>
            </a:br>
            <a:r>
              <a:rPr lang="en-US" sz="2000" cap="all" dirty="0" smtClean="0"/>
              <a:t>AUGUST 25 – 30, RUSSIAN FEDERATION, MOSCOW</a:t>
            </a:r>
          </a:p>
          <a:p>
            <a:pPr>
              <a:buNone/>
            </a:pPr>
            <a:endParaRPr lang="en-US" dirty="0" smtClean="0"/>
          </a:p>
        </p:txBody>
      </p:sp>
      <p:pic>
        <p:nvPicPr>
          <p:cNvPr id="6" name="Picture 5"/>
          <p:cNvPicPr>
            <a:picLocks noChangeAspect="1"/>
          </p:cNvPicPr>
          <p:nvPr/>
        </p:nvPicPr>
        <p:blipFill>
          <a:blip r:embed="rId3" cstate="print"/>
          <a:stretch>
            <a:fillRect/>
          </a:stretch>
        </p:blipFill>
        <p:spPr>
          <a:xfrm>
            <a:off x="762000" y="304800"/>
            <a:ext cx="7620000" cy="1039091"/>
          </a:xfrm>
          <a:prstGeom prst="rect">
            <a:avLst/>
          </a:prstGeom>
        </p:spPr>
      </p:pic>
      <p:pic>
        <p:nvPicPr>
          <p:cNvPr id="8" name="Picture 7" descr="symbol.jpg"/>
          <p:cNvPicPr>
            <a:picLocks noChangeAspect="1"/>
          </p:cNvPicPr>
          <p:nvPr/>
        </p:nvPicPr>
        <p:blipFill>
          <a:blip r:embed="rId4" cstate="print"/>
          <a:stretch>
            <a:fillRect/>
          </a:stretch>
        </p:blipFill>
        <p:spPr>
          <a:xfrm>
            <a:off x="3352800" y="3048000"/>
            <a:ext cx="2466975" cy="1619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b="1" dirty="0" smtClean="0">
                <a:solidFill>
                  <a:srgbClr val="003399"/>
                </a:solidFill>
              </a:rPr>
              <a:t>STANDARDS OF PRACTICE – PHASES</a:t>
            </a:r>
          </a:p>
        </p:txBody>
      </p:sp>
      <p:sp>
        <p:nvSpPr>
          <p:cNvPr id="32772" name="Rectangle 21"/>
          <p:cNvSpPr>
            <a:spLocks noGrp="1" noChangeArrowheads="1"/>
          </p:cNvSpPr>
          <p:nvPr>
            <p:ph type="body" idx="1"/>
          </p:nvPr>
        </p:nvSpPr>
        <p:spPr>
          <a:xfrm>
            <a:off x="304800" y="4267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None/>
              <a:defRPr/>
            </a:pPr>
            <a:r>
              <a:rPr lang="en-US" sz="2400" dirty="0" smtClean="0">
                <a:latin typeface="+mj-lt"/>
              </a:rPr>
              <a:t>    Indicator charts begin with emerging phase which supports exploring schools points of entry.</a:t>
            </a: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8" name="Rectangle 7"/>
          <p:cNvSpPr/>
          <p:nvPr/>
        </p:nvSpPr>
        <p:spPr>
          <a:xfrm>
            <a:off x="762000" y="3962400"/>
            <a:ext cx="7467600" cy="338554"/>
          </a:xfrm>
          <a:prstGeom prst="rect">
            <a:avLst/>
          </a:prstGeom>
        </p:spPr>
        <p:txBody>
          <a:bodyPr wrap="square">
            <a:spAutoFit/>
          </a:bodyPr>
          <a:lstStyle/>
          <a:p>
            <a:r>
              <a:rPr lang="en-US" sz="8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800" i="1" dirty="0" smtClean="0">
                <a:sym typeface="Symbol"/>
              </a:rPr>
              <a:t>2014 CLA. All rights reserved</a:t>
            </a:r>
            <a:endParaRPr lang="en-US" sz="800" dirty="0"/>
          </a:p>
        </p:txBody>
      </p:sp>
      <p:pic>
        <p:nvPicPr>
          <p:cNvPr id="7" name="Picture 6"/>
          <p:cNvPicPr>
            <a:picLocks noChangeAspect="1"/>
          </p:cNvPicPr>
          <p:nvPr/>
        </p:nvPicPr>
        <p:blipFill>
          <a:blip r:embed="rId3" cstate="print"/>
          <a:stretch>
            <a:fillRect/>
          </a:stretch>
        </p:blipFill>
        <p:spPr>
          <a:xfrm>
            <a:off x="838200" y="2209800"/>
            <a:ext cx="7315200" cy="1295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8" name="Content Placeholder 7" descr="2014-06-12_1157.png"/>
          <p:cNvPicPr>
            <a:picLocks noGrp="1" noChangeAspect="1"/>
          </p:cNvPicPr>
          <p:nvPr>
            <p:ph idx="1"/>
          </p:nvPr>
        </p:nvPicPr>
        <p:blipFill>
          <a:blip r:embed="rId3" cstate="print"/>
          <a:stretch>
            <a:fillRect/>
          </a:stretch>
        </p:blipFill>
        <p:spPr>
          <a:xfrm>
            <a:off x="1618837" y="2619995"/>
            <a:ext cx="5906325" cy="2486372"/>
          </a:xfrm>
        </p:spPr>
      </p:pic>
      <p:pic>
        <p:nvPicPr>
          <p:cNvPr id="7" name="Picture 6"/>
          <p:cNvPicPr>
            <a:picLocks noChangeAspect="1"/>
          </p:cNvPicPr>
          <p:nvPr/>
        </p:nvPicPr>
        <p:blipFill>
          <a:blip r:embed="rId4" cstate="print"/>
          <a:stretch>
            <a:fillRect/>
          </a:stretch>
        </p:blipFill>
        <p:spPr>
          <a:xfrm>
            <a:off x="762000" y="304800"/>
            <a:ext cx="7620000" cy="1039091"/>
          </a:xfrm>
          <a:prstGeom prst="rect">
            <a:avLst/>
          </a:prstGeom>
        </p:spPr>
      </p:pic>
      <p:sp>
        <p:nvSpPr>
          <p:cNvPr id="9" name="TextBox 8"/>
          <p:cNvSpPr txBox="1"/>
          <p:nvPr/>
        </p:nvSpPr>
        <p:spPr>
          <a:xfrm>
            <a:off x="1043608" y="5733256"/>
            <a:ext cx="6912768" cy="784830"/>
          </a:xfrm>
          <a:prstGeom prst="rect">
            <a:avLst/>
          </a:prstGeom>
          <a:noFill/>
        </p:spPr>
        <p:txBody>
          <a:bodyPr wrap="square" rtlCol="0">
            <a:spAutoFit/>
          </a:bodyPr>
          <a:lstStyle/>
          <a:p>
            <a:r>
              <a:rPr lang="en-US" sz="9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900" i="1" dirty="0" smtClean="0">
                <a:sym typeface="Symbol"/>
              </a:rPr>
              <a:t>2014 CLA. All rights reserved</a:t>
            </a:r>
            <a:endParaRPr lang="en-US" sz="900" dirty="0" smtClean="0"/>
          </a:p>
          <a:p>
            <a:endParaRPr lang="en-US" dirty="0"/>
          </a:p>
        </p:txBody>
      </p:sp>
      <p:sp>
        <p:nvSpPr>
          <p:cNvPr id="10" name="Slide Number Placeholder 9"/>
          <p:cNvSpPr>
            <a:spLocks noGrp="1"/>
          </p:cNvSpPr>
          <p:nvPr>
            <p:ph type="sldNum" sz="quarter" idx="12"/>
          </p:nvPr>
        </p:nvSpPr>
        <p:spPr/>
        <p:txBody>
          <a:bodyPr/>
          <a:lstStyle/>
          <a:p>
            <a:fld id="{E9357975-C1F9-4D2F-B093-A563DE711E8D}" type="slidenum">
              <a:rPr lang="en-US" smtClean="0"/>
              <a:pPr/>
              <a:t>11</a:t>
            </a:fld>
            <a:endParaRPr lang="en-US"/>
          </a:p>
        </p:txBody>
      </p:sp>
      <p:sp>
        <p:nvSpPr>
          <p:cNvPr id="11" name="Footer Placeholder 10"/>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533400"/>
            <a:ext cx="8578850" cy="46021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371600"/>
            <a:ext cx="8153400" cy="3539430"/>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r>
              <a:rPr lang="en-US" sz="3200" dirty="0" smtClean="0">
                <a:solidFill>
                  <a:srgbClr val="003399"/>
                </a:solidFill>
                <a:latin typeface="Arial"/>
              </a:rPr>
              <a:t>Facilitating Collaborative Engagement to Cultivate and Empower a Community of Learners</a:t>
            </a: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endParaRPr lang="en-US" sz="3200" dirty="0" smtClean="0">
              <a:solidFill>
                <a:srgbClr val="003399"/>
              </a:solidFill>
              <a:latin typeface="Arial"/>
            </a:endParaRPr>
          </a:p>
          <a:p>
            <a:pPr marL="342900" lvl="2" indent="-342900" eaLnBrk="1" hangingPunct="1">
              <a:buClr>
                <a:srgbClr val="003399"/>
              </a:buClr>
              <a:defRPr/>
            </a:pPr>
            <a:r>
              <a:rPr lang="en-US" sz="3200" dirty="0" smtClean="0">
                <a:solidFill>
                  <a:srgbClr val="003399"/>
                </a:solidFill>
              </a:rPr>
              <a:t>  </a:t>
            </a:r>
          </a:p>
        </p:txBody>
      </p:sp>
      <p:sp>
        <p:nvSpPr>
          <p:cNvPr id="10" name="Rectangle 9"/>
          <p:cNvSpPr/>
          <p:nvPr/>
        </p:nvSpPr>
        <p:spPr>
          <a:xfrm>
            <a:off x="990600" y="6096000"/>
            <a:ext cx="7391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9" name="Picture 8"/>
          <p:cNvPicPr>
            <a:picLocks noChangeAspect="1"/>
          </p:cNvPicPr>
          <p:nvPr/>
        </p:nvPicPr>
        <p:blipFill>
          <a:blip r:embed="rId3" cstate="print"/>
          <a:stretch>
            <a:fillRect/>
          </a:stretch>
        </p:blipFill>
        <p:spPr>
          <a:xfrm>
            <a:off x="3124201" y="3124200"/>
            <a:ext cx="2362200" cy="155230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533400"/>
            <a:ext cx="8578850" cy="46021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371600"/>
            <a:ext cx="8001000" cy="2062103"/>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r>
              <a:rPr lang="en-US" sz="3200" dirty="0" smtClean="0">
                <a:solidFill>
                  <a:srgbClr val="003399"/>
                </a:solidFill>
                <a:latin typeface="Arial"/>
              </a:rPr>
              <a:t>Facilitating Collaborative Engagement to Cultivate and Empower a Community of Learners</a:t>
            </a:r>
          </a:p>
          <a:p>
            <a:pPr marL="342900" lvl="2" indent="-342900" eaLnBrk="1" hangingPunct="1">
              <a:buClr>
                <a:srgbClr val="003399"/>
              </a:buClr>
              <a:defRPr/>
            </a:pPr>
            <a:r>
              <a:rPr lang="en-US" sz="3200" dirty="0" smtClean="0">
                <a:solidFill>
                  <a:srgbClr val="003399"/>
                </a:solidFill>
              </a:rPr>
              <a:t>  </a:t>
            </a:r>
          </a:p>
        </p:txBody>
      </p:sp>
      <p:sp>
        <p:nvSpPr>
          <p:cNvPr id="10" name="Rectangle 9"/>
          <p:cNvSpPr/>
          <p:nvPr/>
        </p:nvSpPr>
        <p:spPr>
          <a:xfrm>
            <a:off x="914400" y="6400800"/>
            <a:ext cx="73152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8" name="Picture 7"/>
          <p:cNvPicPr>
            <a:picLocks noChangeAspect="1"/>
          </p:cNvPicPr>
          <p:nvPr/>
        </p:nvPicPr>
        <p:blipFill>
          <a:blip r:embed="rId3" cstate="print"/>
          <a:stretch>
            <a:fillRect/>
          </a:stretch>
        </p:blipFill>
        <p:spPr>
          <a:xfrm>
            <a:off x="6781800" y="304800"/>
            <a:ext cx="1371600" cy="838200"/>
          </a:xfrm>
          <a:prstGeom prst="rect">
            <a:avLst/>
          </a:prstGeom>
        </p:spPr>
      </p:pic>
      <p:sp>
        <p:nvSpPr>
          <p:cNvPr id="13" name="Rectangle 12"/>
          <p:cNvSpPr/>
          <p:nvPr/>
        </p:nvSpPr>
        <p:spPr>
          <a:xfrm>
            <a:off x="914400" y="3048000"/>
            <a:ext cx="7848600" cy="2862322"/>
          </a:xfrm>
          <a:prstGeom prst="rect">
            <a:avLst/>
          </a:prstGeom>
        </p:spPr>
        <p:txBody>
          <a:bodyPr wrap="square">
            <a:spAutoFit/>
          </a:bodyPr>
          <a:lstStyle/>
          <a:p>
            <a:r>
              <a:rPr lang="en-US" sz="2000" dirty="0" smtClean="0">
                <a:solidFill>
                  <a:srgbClr val="003399"/>
                </a:solidFill>
              </a:rPr>
              <a:t>The library learning commons plays a key role in cultivating and facilitating collaboration to provide rich experiential learning opportunities. It provides not only a physical space to develop skills and engage learners, but is also a portal to virtual connections, both local and global.  It is important to acknowledge the diverse needs and contributions of all players within the school learning commons community, both in terms of resource formats and access to information and collaboration opportunities. Local, regional and global connections and collaborations are a vital part of progressive, future-oriented learning environments.</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See it in Action!</a:t>
            </a:r>
            <a:br>
              <a:rPr lang="en-US" sz="3200" dirty="0" smtClean="0"/>
            </a:br>
            <a:r>
              <a:rPr lang="en-US" sz="3200" dirty="0" smtClean="0"/>
              <a:t>Each Growth Indicator is Illustrated</a:t>
            </a:r>
            <a:endParaRPr lang="en-US" sz="3200" dirty="0"/>
          </a:p>
        </p:txBody>
      </p:sp>
      <p:pic>
        <p:nvPicPr>
          <p:cNvPr id="4" name="Content Placeholder 3" descr="2014-05-11_2316.png"/>
          <p:cNvPicPr>
            <a:picLocks noGrp="1" noChangeAspect="1"/>
          </p:cNvPicPr>
          <p:nvPr>
            <p:ph idx="1"/>
          </p:nvPr>
        </p:nvPicPr>
        <p:blipFill>
          <a:blip r:embed="rId3" cstate="print"/>
          <a:stretch>
            <a:fillRect/>
          </a:stretch>
        </p:blipFill>
        <p:spPr>
          <a:xfrm>
            <a:off x="914400" y="1600200"/>
            <a:ext cx="7239000"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Earl Haig S.S. Library Learning Commons</a:t>
            </a:r>
            <a:endParaRPr lang="en-US" sz="3200" dirty="0"/>
          </a:p>
        </p:txBody>
      </p:sp>
      <p:pic>
        <p:nvPicPr>
          <p:cNvPr id="4" name="Content Placeholder 3" descr="2014-05-11_2319.png"/>
          <p:cNvPicPr>
            <a:picLocks noGrp="1" noChangeAspect="1"/>
          </p:cNvPicPr>
          <p:nvPr>
            <p:ph idx="1"/>
          </p:nvPr>
        </p:nvPicPr>
        <p:blipFill>
          <a:blip r:embed="rId3" cstate="print"/>
          <a:stretch>
            <a:fillRect/>
          </a:stretch>
        </p:blipFill>
        <p:spPr>
          <a:xfrm>
            <a:off x="1066800" y="1371600"/>
            <a:ext cx="7315200" cy="4876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676400"/>
            <a:ext cx="8001000" cy="1077218"/>
          </a:xfrm>
          <a:prstGeom prst="rect">
            <a:avLst/>
          </a:prstGeom>
        </p:spPr>
        <p:txBody>
          <a:bodyPr wrap="square">
            <a:spAutoFit/>
          </a:bodyPr>
          <a:lstStyle/>
          <a:p>
            <a:r>
              <a:rPr lang="en-US" sz="3200" dirty="0" smtClean="0">
                <a:solidFill>
                  <a:srgbClr val="003399"/>
                </a:solidFill>
                <a:latin typeface="Arial"/>
              </a:rPr>
              <a:t> Advancing the Learning Community to Achieve School Goals</a:t>
            </a:r>
            <a:endParaRPr lang="en-US" sz="3200" dirty="0">
              <a:solidFill>
                <a:srgbClr val="003399"/>
              </a:solidFill>
              <a:latin typeface="Arial"/>
            </a:endParaRPr>
          </a:p>
        </p:txBody>
      </p:sp>
      <p:sp>
        <p:nvSpPr>
          <p:cNvPr id="9" name="Rectangle 8"/>
          <p:cNvSpPr/>
          <p:nvPr/>
        </p:nvSpPr>
        <p:spPr>
          <a:xfrm>
            <a:off x="457200" y="6172200"/>
            <a:ext cx="76200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3" cstate="print"/>
          <a:stretch>
            <a:fillRect/>
          </a:stretch>
        </p:blipFill>
        <p:spPr>
          <a:xfrm>
            <a:off x="3370730" y="3276600"/>
            <a:ext cx="2510117" cy="1524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676400"/>
            <a:ext cx="8001000" cy="1077218"/>
          </a:xfrm>
          <a:prstGeom prst="rect">
            <a:avLst/>
          </a:prstGeom>
        </p:spPr>
        <p:txBody>
          <a:bodyPr wrap="square">
            <a:spAutoFit/>
          </a:bodyPr>
          <a:lstStyle/>
          <a:p>
            <a:r>
              <a:rPr lang="en-US" sz="3200" dirty="0" smtClean="0">
                <a:solidFill>
                  <a:srgbClr val="003399"/>
                </a:solidFill>
                <a:latin typeface="Arial"/>
              </a:rPr>
              <a:t> Advancing the Learning Community to Achieve School Goals</a:t>
            </a:r>
            <a:endParaRPr lang="en-US" sz="3200" dirty="0">
              <a:solidFill>
                <a:srgbClr val="003399"/>
              </a:solidFill>
              <a:latin typeface="Arial"/>
            </a:endParaRPr>
          </a:p>
        </p:txBody>
      </p:sp>
      <p:sp>
        <p:nvSpPr>
          <p:cNvPr id="9" name="Rectangle 8"/>
          <p:cNvSpPr/>
          <p:nvPr/>
        </p:nvSpPr>
        <p:spPr>
          <a:xfrm>
            <a:off x="533400" y="6324600"/>
            <a:ext cx="4572000" cy="461665"/>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3" cstate="print"/>
          <a:stretch>
            <a:fillRect/>
          </a:stretch>
        </p:blipFill>
        <p:spPr>
          <a:xfrm>
            <a:off x="6858000" y="381000"/>
            <a:ext cx="1308100" cy="812800"/>
          </a:xfrm>
          <a:prstGeom prst="rect">
            <a:avLst/>
          </a:prstGeom>
        </p:spPr>
      </p:pic>
      <p:sp>
        <p:nvSpPr>
          <p:cNvPr id="11" name="Rectangle 10"/>
          <p:cNvSpPr/>
          <p:nvPr/>
        </p:nvSpPr>
        <p:spPr>
          <a:xfrm>
            <a:off x="533400" y="2895600"/>
            <a:ext cx="7467600" cy="3170099"/>
          </a:xfrm>
          <a:prstGeom prst="rect">
            <a:avLst/>
          </a:prstGeom>
        </p:spPr>
        <p:txBody>
          <a:bodyPr wrap="square">
            <a:spAutoFit/>
          </a:bodyPr>
          <a:lstStyle/>
          <a:p>
            <a:r>
              <a:rPr lang="en-US" sz="2000" dirty="0" smtClean="0">
                <a:solidFill>
                  <a:srgbClr val="003399"/>
                </a:solidFill>
              </a:rPr>
              <a:t>The ultimate goal of the library learning commons is improved student achievement through the refining of instruction for essential literacy, research and inquiry and communication skills. As such, it is also a key to building opportunities for student learning and innovation to be demonstrated, shared and showcased. Forming a team to lead the learning commons is an effective way to intentionally plan for and assess the success of the goals of this learning space. Strong leadership for the learning commons is vital to ensure sustainability and attainment of school, district and provincial student learning goals and outcomes.   </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Themes for Advancing the Learning Community to Achieve School Goals</a:t>
            </a:r>
            <a:endParaRPr lang="en-US" sz="3200" b="1" dirty="0"/>
          </a:p>
        </p:txBody>
      </p:sp>
      <p:sp>
        <p:nvSpPr>
          <p:cNvPr id="3" name="Content Placeholder 2"/>
          <p:cNvSpPr>
            <a:spLocks noGrp="1"/>
          </p:cNvSpPr>
          <p:nvPr>
            <p:ph sz="half" idx="1"/>
          </p:nvPr>
        </p:nvSpPr>
        <p:spPr/>
        <p:txBody>
          <a:bodyPr/>
          <a:lstStyle/>
          <a:p>
            <a:r>
              <a:rPr lang="en-US" dirty="0" smtClean="0"/>
              <a:t>Planning for School Improvement</a:t>
            </a:r>
          </a:p>
          <a:p>
            <a:r>
              <a:rPr lang="en-US" dirty="0" smtClean="0"/>
              <a:t>Principal Collaborative Role</a:t>
            </a:r>
          </a:p>
          <a:p>
            <a:r>
              <a:rPr lang="en-US" dirty="0" smtClean="0"/>
              <a:t>Teacher Librarian Collaborative Role</a:t>
            </a:r>
          </a:p>
          <a:p>
            <a:r>
              <a:rPr lang="en-US" dirty="0" smtClean="0"/>
              <a:t>Teacher Collaborative Role</a:t>
            </a:r>
            <a:endParaRPr lang="en-US" dirty="0"/>
          </a:p>
        </p:txBody>
      </p:sp>
      <p:sp>
        <p:nvSpPr>
          <p:cNvPr id="4" name="Content Placeholder 3"/>
          <p:cNvSpPr>
            <a:spLocks noGrp="1"/>
          </p:cNvSpPr>
          <p:nvPr>
            <p:ph sz="half" idx="2"/>
          </p:nvPr>
        </p:nvSpPr>
        <p:spPr/>
        <p:txBody>
          <a:bodyPr/>
          <a:lstStyle/>
          <a:p>
            <a:r>
              <a:rPr lang="en-US" dirty="0" smtClean="0"/>
              <a:t>Support Staff Collaborative role</a:t>
            </a:r>
          </a:p>
          <a:p>
            <a:r>
              <a:rPr lang="en-US" dirty="0" smtClean="0"/>
              <a:t>District Administration and Consultant Collaborative role</a:t>
            </a:r>
          </a:p>
          <a:p>
            <a:r>
              <a:rPr lang="en-US" b="1" dirty="0" smtClean="0">
                <a:solidFill>
                  <a:srgbClr val="FF0000"/>
                </a:solidFill>
              </a:rPr>
              <a:t>YOUR TURN</a:t>
            </a:r>
            <a:endParaRPr lang="en-US" b="1" dirty="0">
              <a:solidFill>
                <a:srgbClr val="FF0000"/>
              </a:solidFill>
            </a:endParaRPr>
          </a:p>
        </p:txBody>
      </p:sp>
      <p:pic>
        <p:nvPicPr>
          <p:cNvPr id="1026" name="Picture 2" descr="C:\Documents and Settings\Compaq_Administrator\Local Settings\Temporary Internet Files\Content.IE5\YMHW4JP8\MC900442098[1].wmf"/>
          <p:cNvPicPr>
            <a:picLocks noChangeAspect="1" noChangeArrowheads="1"/>
          </p:cNvPicPr>
          <p:nvPr/>
        </p:nvPicPr>
        <p:blipFill>
          <a:blip r:embed="rId3" cstate="print"/>
          <a:srcRect/>
          <a:stretch>
            <a:fillRect/>
          </a:stretch>
        </p:blipFill>
        <p:spPr bwMode="auto">
          <a:xfrm>
            <a:off x="5181600" y="5029200"/>
            <a:ext cx="1889125" cy="720725"/>
          </a:xfrm>
          <a:prstGeom prst="rect">
            <a:avLst/>
          </a:prstGeom>
          <a:noFill/>
        </p:spPr>
      </p:pic>
      <p:sp>
        <p:nvSpPr>
          <p:cNvPr id="6" name="Rectangle 5"/>
          <p:cNvSpPr/>
          <p:nvPr/>
        </p:nvSpPr>
        <p:spPr>
          <a:xfrm>
            <a:off x="914400" y="5867400"/>
            <a:ext cx="7391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28194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9" name="Rectangle 8"/>
          <p:cNvSpPr/>
          <p:nvPr/>
        </p:nvSpPr>
        <p:spPr>
          <a:xfrm>
            <a:off x="457200" y="1752600"/>
            <a:ext cx="7924800" cy="1077218"/>
          </a:xfrm>
          <a:prstGeom prst="rect">
            <a:avLst/>
          </a:prstGeom>
        </p:spPr>
        <p:txBody>
          <a:bodyPr wrap="square">
            <a:spAutoFit/>
          </a:bodyPr>
          <a:lstStyle/>
          <a:p>
            <a:r>
              <a:rPr lang="en-US" sz="3200" dirty="0" smtClean="0">
                <a:solidFill>
                  <a:srgbClr val="003399"/>
                </a:solidFill>
                <a:latin typeface="Arial"/>
              </a:rPr>
              <a:t>Cultivating Effective Instructional Design to Co-plan, Teach and Assess Learning</a:t>
            </a:r>
            <a:endParaRPr lang="en-US" sz="3200" dirty="0">
              <a:solidFill>
                <a:srgbClr val="003399"/>
              </a:solidFill>
              <a:latin typeface="Arial"/>
            </a:endParaRPr>
          </a:p>
        </p:txBody>
      </p:sp>
      <p:sp>
        <p:nvSpPr>
          <p:cNvPr id="8" name="Rectangle 7"/>
          <p:cNvSpPr/>
          <p:nvPr/>
        </p:nvSpPr>
        <p:spPr>
          <a:xfrm>
            <a:off x="533400" y="6248400"/>
            <a:ext cx="7848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1" name="Picture 10"/>
          <p:cNvPicPr>
            <a:picLocks noChangeAspect="1"/>
          </p:cNvPicPr>
          <p:nvPr/>
        </p:nvPicPr>
        <p:blipFill>
          <a:blip r:embed="rId3" cstate="print"/>
          <a:stretch>
            <a:fillRect/>
          </a:stretch>
        </p:blipFill>
        <p:spPr>
          <a:xfrm>
            <a:off x="2819400" y="3276601"/>
            <a:ext cx="2667000" cy="180006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a:xfrm>
            <a:off x="609600" y="152400"/>
            <a:ext cx="7772400" cy="1447800"/>
          </a:xfrm>
        </p:spPr>
        <p:txBody>
          <a:bodyPr/>
          <a:lstStyle/>
          <a:p>
            <a:pPr eaLnBrk="1" hangingPunct="1">
              <a:defRPr/>
            </a:pPr>
            <a:r>
              <a:rPr lang="en-CA" sz="3200" b="1" dirty="0" smtClean="0">
                <a:solidFill>
                  <a:srgbClr val="003399"/>
                </a:solidFill>
                <a:cs typeface="Times New Roman" pitchFamily="18" charset="0"/>
              </a:rPr>
              <a:t>Background</a:t>
            </a:r>
            <a:endParaRPr lang="en-US" sz="3200" b="1" dirty="0" smtClean="0">
              <a:solidFill>
                <a:srgbClr val="003399"/>
              </a:solidFill>
              <a:latin typeface="+mn-lt"/>
            </a:endParaRPr>
          </a:p>
        </p:txBody>
      </p:sp>
      <p:sp>
        <p:nvSpPr>
          <p:cNvPr id="29700" name="Rectangle 21"/>
          <p:cNvSpPr>
            <a:spLocks noGrp="1" noChangeArrowheads="1"/>
          </p:cNvSpPr>
          <p:nvPr>
            <p:ph type="body" idx="1"/>
          </p:nvPr>
        </p:nvSpPr>
        <p:spPr>
          <a:xfrm>
            <a:off x="381000" y="1143000"/>
            <a:ext cx="8578850" cy="4525963"/>
          </a:xfrm>
        </p:spPr>
        <p:txBody>
          <a:bodyPr/>
          <a:lstStyle/>
          <a:p>
            <a:pPr eaLnBrk="1" hangingPunct="1">
              <a:buClr>
                <a:srgbClr val="003399"/>
              </a:buClr>
              <a:buFontTx/>
              <a:buNone/>
              <a:defRPr/>
            </a:pPr>
            <a:r>
              <a:rPr lang="en-US" dirty="0" smtClean="0">
                <a:latin typeface="+mj-lt"/>
              </a:rPr>
              <a:t>     </a:t>
            </a:r>
            <a:endParaRPr lang="en-US" sz="3200" dirty="0" smtClean="0">
              <a:solidFill>
                <a:srgbClr val="003399"/>
              </a:solidFill>
              <a:cs typeface="Times New Roman" pitchFamily="18" charset="0"/>
            </a:endParaRPr>
          </a:p>
          <a:p>
            <a:pPr marL="342900" lvl="2" indent="-342900" eaLnBrk="1" hangingPunct="1">
              <a:buClr>
                <a:srgbClr val="003399"/>
              </a:buClr>
              <a:buFont typeface="Arial"/>
              <a:buChar char="•"/>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buNone/>
              <a:defRPr/>
            </a:pPr>
            <a:endParaRPr lang="en-CA" sz="3200" dirty="0" smtClean="0">
              <a:solidFill>
                <a:srgbClr val="003399"/>
              </a:solidFill>
              <a:latin typeface="+mj-lt"/>
              <a:cs typeface="Times New Roman" pitchFamily="18" charset="0"/>
            </a:endParaRPr>
          </a:p>
          <a:p>
            <a:pPr marL="342900" lvl="2" indent="-342900" eaLnBrk="1" hangingPunct="1">
              <a:buClr>
                <a:srgbClr val="003399"/>
              </a:buClr>
              <a:defRPr/>
            </a:pPr>
            <a:endParaRPr lang="en-US" sz="3200" dirty="0" smtClean="0">
              <a:latin typeface="Times New Roman" pitchFamily="18" charset="0"/>
            </a:endParaRPr>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5" name="Picture 4">
            <a:hlinkClick r:id="rId3"/>
          </p:cNvPr>
          <p:cNvPicPr>
            <a:picLocks noChangeAspect="1"/>
          </p:cNvPicPr>
          <p:nvPr/>
        </p:nvPicPr>
        <p:blipFill>
          <a:blip r:embed="rId4" cstate="print"/>
          <a:stretch>
            <a:fillRect/>
          </a:stretch>
        </p:blipFill>
        <p:spPr>
          <a:xfrm>
            <a:off x="2819400" y="2133600"/>
            <a:ext cx="1618191" cy="2514600"/>
          </a:xfrm>
          <a:prstGeom prst="rect">
            <a:avLst/>
          </a:prstGeom>
        </p:spPr>
      </p:pic>
      <p:pic>
        <p:nvPicPr>
          <p:cNvPr id="6" name="Picture 5" descr="CLA-LeadingLearning-concept-cover-v1 (dragged).pdf"/>
          <p:cNvPicPr>
            <a:picLocks noChangeAspect="1"/>
          </p:cNvPicPr>
          <p:nvPr/>
        </p:nvPicPr>
        <p:blipFill>
          <a:blip r:embed="rId5" cstate="print"/>
          <a:stretch>
            <a:fillRect/>
          </a:stretch>
        </p:blipFill>
        <p:spPr>
          <a:xfrm>
            <a:off x="5562600" y="2438400"/>
            <a:ext cx="2767294" cy="3581400"/>
          </a:xfrm>
          <a:prstGeom prst="rect">
            <a:avLst/>
          </a:prstGeom>
        </p:spPr>
      </p:pic>
      <p:pic>
        <p:nvPicPr>
          <p:cNvPr id="7" name="Picture 6">
            <a:hlinkClick r:id="rId6"/>
          </p:cNvPr>
          <p:cNvPicPr>
            <a:picLocks noChangeAspect="1"/>
          </p:cNvPicPr>
          <p:nvPr/>
        </p:nvPicPr>
        <p:blipFill>
          <a:blip r:embed="rId7" cstate="print"/>
          <a:stretch>
            <a:fillRect/>
          </a:stretch>
        </p:blipFill>
        <p:spPr>
          <a:xfrm>
            <a:off x="609600" y="2514600"/>
            <a:ext cx="1544320" cy="1447800"/>
          </a:xfrm>
          <a:prstGeom prst="rect">
            <a:avLst/>
          </a:prstGeom>
        </p:spPr>
      </p:pic>
      <p:pic>
        <p:nvPicPr>
          <p:cNvPr id="9" name="Picture 8" descr="!cid_6B958C82-A551-4729-B1A0-957E14567C4F@accessola.jpg"/>
          <p:cNvPicPr>
            <a:picLocks noChangeAspect="1"/>
          </p:cNvPicPr>
          <p:nvPr/>
        </p:nvPicPr>
        <p:blipFill>
          <a:blip r:embed="rId8" cstate="print"/>
          <a:stretch>
            <a:fillRect/>
          </a:stretch>
        </p:blipFill>
        <p:spPr>
          <a:xfrm rot="20886681">
            <a:off x="381000" y="4724400"/>
            <a:ext cx="3200400" cy="10668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28194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9" name="Rectangle 8"/>
          <p:cNvSpPr/>
          <p:nvPr/>
        </p:nvSpPr>
        <p:spPr>
          <a:xfrm>
            <a:off x="457200" y="1752600"/>
            <a:ext cx="7924800" cy="1077218"/>
          </a:xfrm>
          <a:prstGeom prst="rect">
            <a:avLst/>
          </a:prstGeom>
        </p:spPr>
        <p:txBody>
          <a:bodyPr wrap="square">
            <a:spAutoFit/>
          </a:bodyPr>
          <a:lstStyle/>
          <a:p>
            <a:r>
              <a:rPr lang="en-US" sz="3200" dirty="0" smtClean="0">
                <a:solidFill>
                  <a:srgbClr val="003399"/>
                </a:solidFill>
                <a:latin typeface="Arial"/>
              </a:rPr>
              <a:t>Cultivating Effective Instructional Design to Co-plan, Teach and Assess Learning</a:t>
            </a:r>
            <a:endParaRPr lang="en-US" sz="3200" dirty="0">
              <a:solidFill>
                <a:srgbClr val="003399"/>
              </a:solidFill>
              <a:latin typeface="Arial"/>
            </a:endParaRPr>
          </a:p>
        </p:txBody>
      </p:sp>
      <p:sp>
        <p:nvSpPr>
          <p:cNvPr id="8" name="Rectangle 7"/>
          <p:cNvSpPr/>
          <p:nvPr/>
        </p:nvSpPr>
        <p:spPr>
          <a:xfrm>
            <a:off x="533400" y="6324600"/>
            <a:ext cx="81534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1" name="Picture 10"/>
          <p:cNvPicPr>
            <a:picLocks noChangeAspect="1"/>
          </p:cNvPicPr>
          <p:nvPr/>
        </p:nvPicPr>
        <p:blipFill>
          <a:blip r:embed="rId3" cstate="print"/>
          <a:stretch>
            <a:fillRect/>
          </a:stretch>
        </p:blipFill>
        <p:spPr>
          <a:xfrm>
            <a:off x="6858000" y="381000"/>
            <a:ext cx="1320800" cy="812800"/>
          </a:xfrm>
          <a:prstGeom prst="rect">
            <a:avLst/>
          </a:prstGeom>
        </p:spPr>
      </p:pic>
      <p:sp>
        <p:nvSpPr>
          <p:cNvPr id="12" name="Rectangle 11"/>
          <p:cNvSpPr/>
          <p:nvPr/>
        </p:nvSpPr>
        <p:spPr>
          <a:xfrm>
            <a:off x="609600" y="2971800"/>
            <a:ext cx="7620000" cy="3170099"/>
          </a:xfrm>
          <a:prstGeom prst="rect">
            <a:avLst/>
          </a:prstGeom>
        </p:spPr>
        <p:txBody>
          <a:bodyPr wrap="square">
            <a:spAutoFit/>
          </a:bodyPr>
          <a:lstStyle/>
          <a:p>
            <a:r>
              <a:rPr lang="en-US" sz="2000" dirty="0" smtClean="0">
                <a:solidFill>
                  <a:srgbClr val="003399"/>
                </a:solidFill>
              </a:rPr>
              <a:t>Knowledge-building, creativity and innovation, and honing of information management and literacy skills are key goals of the learning commons.  The intentional teaching of these skills, as well as opportunities to utilize a variety of resources, technologies and spaces to support learning require collaboration and planning and thoughtful instructional design, as does the effective assessment of learning.  Learners also need to ‘learn how to learn’ though deliberate design of opportunities to build </a:t>
            </a:r>
            <a:r>
              <a:rPr lang="en-US" sz="2000" dirty="0" err="1" smtClean="0">
                <a:solidFill>
                  <a:srgbClr val="003399"/>
                </a:solidFill>
              </a:rPr>
              <a:t>metacognition</a:t>
            </a:r>
            <a:r>
              <a:rPr lang="en-US" sz="2000" dirty="0" smtClean="0">
                <a:solidFill>
                  <a:srgbClr val="003399"/>
                </a:solidFill>
              </a:rPr>
              <a:t> of learning skills, process and content. It is essential to support both student and teacher growth and success in these areas.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See it in Action</a:t>
            </a:r>
            <a:endParaRPr lang="en-US" sz="3200" dirty="0"/>
          </a:p>
        </p:txBody>
      </p:sp>
      <p:pic>
        <p:nvPicPr>
          <p:cNvPr id="4" name="Content Placeholder 3" descr="2014-05-20_1706.png"/>
          <p:cNvPicPr>
            <a:picLocks noGrp="1" noChangeAspect="1"/>
          </p:cNvPicPr>
          <p:nvPr>
            <p:ph idx="1"/>
          </p:nvPr>
        </p:nvPicPr>
        <p:blipFill>
          <a:blip r:embed="rId3" cstate="print"/>
          <a:stretch>
            <a:fillRect/>
          </a:stretch>
        </p:blipFill>
        <p:spPr>
          <a:xfrm>
            <a:off x="609600" y="1143000"/>
            <a:ext cx="7696200" cy="5029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SSLA Inquiry</a:t>
            </a:r>
            <a:endParaRPr lang="en-US" sz="3200" dirty="0"/>
          </a:p>
        </p:txBody>
      </p:sp>
      <p:pic>
        <p:nvPicPr>
          <p:cNvPr id="4" name="Content Placeholder 3" descr="2014-05-20_1709.png"/>
          <p:cNvPicPr>
            <a:picLocks noGrp="1" noChangeAspect="1"/>
          </p:cNvPicPr>
          <p:nvPr>
            <p:ph idx="1"/>
          </p:nvPr>
        </p:nvPicPr>
        <p:blipFill>
          <a:blip r:embed="rId3" cstate="print"/>
          <a:stretch>
            <a:fillRect/>
          </a:stretch>
        </p:blipFill>
        <p:spPr>
          <a:xfrm>
            <a:off x="990600" y="1143000"/>
            <a:ext cx="7162800" cy="5029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381000" y="1600200"/>
            <a:ext cx="8001000" cy="1077218"/>
          </a:xfrm>
          <a:prstGeom prst="rect">
            <a:avLst/>
          </a:prstGeom>
        </p:spPr>
        <p:txBody>
          <a:bodyPr wrap="square">
            <a:spAutoFit/>
          </a:bodyPr>
          <a:lstStyle/>
          <a:p>
            <a:r>
              <a:rPr lang="en-US" sz="3200" dirty="0" smtClean="0">
                <a:solidFill>
                  <a:srgbClr val="003399"/>
                </a:solidFill>
                <a:latin typeface="Arial"/>
              </a:rPr>
              <a:t>Fostering </a:t>
            </a:r>
            <a:r>
              <a:rPr lang="en-US" sz="3200" dirty="0" err="1" smtClean="0">
                <a:solidFill>
                  <a:srgbClr val="003399"/>
                </a:solidFill>
                <a:latin typeface="Arial"/>
              </a:rPr>
              <a:t>Literacies</a:t>
            </a:r>
            <a:r>
              <a:rPr lang="en-US" sz="3200" dirty="0" smtClean="0">
                <a:solidFill>
                  <a:srgbClr val="003399"/>
                </a:solidFill>
                <a:latin typeface="Arial"/>
              </a:rPr>
              <a:t> to Empower Life-Long Learners</a:t>
            </a:r>
            <a:endParaRPr lang="en-US" sz="3200" dirty="0">
              <a:solidFill>
                <a:srgbClr val="003399"/>
              </a:solidFill>
              <a:latin typeface="Arial"/>
            </a:endParaRPr>
          </a:p>
        </p:txBody>
      </p:sp>
      <p:sp>
        <p:nvSpPr>
          <p:cNvPr id="9" name="Rectangle 8"/>
          <p:cNvSpPr/>
          <p:nvPr/>
        </p:nvSpPr>
        <p:spPr>
          <a:xfrm>
            <a:off x="457200" y="6019800"/>
            <a:ext cx="8229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p:cNvPicPr>
            <a:picLocks noChangeAspect="1"/>
          </p:cNvPicPr>
          <p:nvPr/>
        </p:nvPicPr>
        <p:blipFill>
          <a:blip r:embed="rId3" cstate="print"/>
          <a:stretch>
            <a:fillRect/>
          </a:stretch>
        </p:blipFill>
        <p:spPr>
          <a:xfrm>
            <a:off x="2895600" y="2895600"/>
            <a:ext cx="3140676" cy="1905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pic>
        <p:nvPicPr>
          <p:cNvPr id="10" name="Picture 22" descr="C:\Documents and Settings\judith.sykes\Local Settings\Temporary Internet Files\Content.IE5\I588JOCQ\MPj04394110000[1].jpg"/>
          <p:cNvPicPr>
            <a:picLocks noChangeAspect="1" noChangeArrowheads="1"/>
          </p:cNvPicPr>
          <p:nvPr/>
        </p:nvPicPr>
        <p:blipFill>
          <a:blip r:embed="rId3" cstate="print"/>
          <a:srcRect/>
          <a:stretch>
            <a:fillRect/>
          </a:stretch>
        </p:blipFill>
        <p:spPr bwMode="auto">
          <a:xfrm>
            <a:off x="3276600" y="4953000"/>
            <a:ext cx="1752600" cy="1273847"/>
          </a:xfrm>
          <a:prstGeom prst="rect">
            <a:avLst/>
          </a:prstGeom>
          <a:noFill/>
          <a:ln w="9525">
            <a:noFill/>
            <a:miter lim="800000"/>
            <a:headEnd/>
            <a:tailEnd/>
          </a:ln>
          <a:effectLst>
            <a:softEdge rad="63500"/>
          </a:effectLst>
        </p:spPr>
      </p:pic>
      <p:sp>
        <p:nvSpPr>
          <p:cNvPr id="11" name="Rectangle 10"/>
          <p:cNvSpPr/>
          <p:nvPr/>
        </p:nvSpPr>
        <p:spPr>
          <a:xfrm>
            <a:off x="381000" y="1600200"/>
            <a:ext cx="8001000" cy="1077218"/>
          </a:xfrm>
          <a:prstGeom prst="rect">
            <a:avLst/>
          </a:prstGeom>
        </p:spPr>
        <p:txBody>
          <a:bodyPr wrap="square">
            <a:spAutoFit/>
          </a:bodyPr>
          <a:lstStyle/>
          <a:p>
            <a:r>
              <a:rPr lang="en-US" sz="3200" dirty="0" smtClean="0">
                <a:solidFill>
                  <a:srgbClr val="003399"/>
                </a:solidFill>
                <a:latin typeface="Arial"/>
              </a:rPr>
              <a:t>Fostering </a:t>
            </a:r>
            <a:r>
              <a:rPr lang="en-US" sz="3200" dirty="0" err="1" smtClean="0">
                <a:solidFill>
                  <a:srgbClr val="003399"/>
                </a:solidFill>
                <a:latin typeface="Arial"/>
              </a:rPr>
              <a:t>Literacies</a:t>
            </a:r>
            <a:r>
              <a:rPr lang="en-US" sz="3200" dirty="0" smtClean="0">
                <a:solidFill>
                  <a:srgbClr val="003399"/>
                </a:solidFill>
                <a:latin typeface="Arial"/>
              </a:rPr>
              <a:t> to Empower Life-Long Learners</a:t>
            </a:r>
            <a:endParaRPr lang="en-US" sz="3200" dirty="0">
              <a:solidFill>
                <a:srgbClr val="003399"/>
              </a:solidFill>
              <a:latin typeface="Arial"/>
            </a:endParaRPr>
          </a:p>
        </p:txBody>
      </p:sp>
      <p:pic>
        <p:nvPicPr>
          <p:cNvPr id="13" name="Picture 12" descr="PS32.jpg"/>
          <p:cNvPicPr>
            <a:picLocks noChangeAspect="1"/>
          </p:cNvPicPr>
          <p:nvPr/>
        </p:nvPicPr>
        <p:blipFill>
          <a:blip r:embed="rId4" cstate="print"/>
          <a:stretch>
            <a:fillRect/>
          </a:stretch>
        </p:blipFill>
        <p:spPr>
          <a:xfrm>
            <a:off x="5410200" y="4953000"/>
            <a:ext cx="1600200" cy="1315245"/>
          </a:xfrm>
          <a:prstGeom prst="rect">
            <a:avLst/>
          </a:prstGeom>
          <a:effectLst>
            <a:softEdge rad="31750"/>
          </a:effectLst>
        </p:spPr>
      </p:pic>
      <p:sp>
        <p:nvSpPr>
          <p:cNvPr id="9" name="Rectangle 8"/>
          <p:cNvSpPr/>
          <p:nvPr/>
        </p:nvSpPr>
        <p:spPr>
          <a:xfrm>
            <a:off x="533400" y="6248400"/>
            <a:ext cx="83058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p:cNvPicPr>
            <a:picLocks noChangeAspect="1"/>
          </p:cNvPicPr>
          <p:nvPr/>
        </p:nvPicPr>
        <p:blipFill>
          <a:blip r:embed="rId5" cstate="print"/>
          <a:stretch>
            <a:fillRect/>
          </a:stretch>
        </p:blipFill>
        <p:spPr>
          <a:xfrm>
            <a:off x="6858000" y="381000"/>
            <a:ext cx="1371600" cy="787400"/>
          </a:xfrm>
          <a:prstGeom prst="rect">
            <a:avLst/>
          </a:prstGeom>
        </p:spPr>
      </p:pic>
      <p:sp>
        <p:nvSpPr>
          <p:cNvPr id="14" name="Rectangle 13"/>
          <p:cNvSpPr/>
          <p:nvPr/>
        </p:nvSpPr>
        <p:spPr>
          <a:xfrm>
            <a:off x="533400" y="2667000"/>
            <a:ext cx="8153400" cy="2554545"/>
          </a:xfrm>
          <a:prstGeom prst="rect">
            <a:avLst/>
          </a:prstGeom>
        </p:spPr>
        <p:txBody>
          <a:bodyPr wrap="square">
            <a:spAutoFit/>
          </a:bodyPr>
          <a:lstStyle/>
          <a:p>
            <a:r>
              <a:rPr lang="en-US" sz="2000" dirty="0" smtClean="0">
                <a:solidFill>
                  <a:srgbClr val="003399"/>
                </a:solidFill>
              </a:rPr>
              <a:t>New technologies and evolving methods of communication and sharing drive expanding understandings of literacy. This reality has made the refinement and demonstration of strong literacy skills ever more important for learners.  Exploring and connecting various ways of knowing and learning is part of the process of personalizing learning and involves embracing new </a:t>
            </a:r>
            <a:r>
              <a:rPr lang="en-US" sz="2000" dirty="0" err="1" smtClean="0">
                <a:solidFill>
                  <a:srgbClr val="003399"/>
                </a:solidFill>
              </a:rPr>
              <a:t>literacies</a:t>
            </a:r>
            <a:r>
              <a:rPr lang="en-US" sz="2000" dirty="0" smtClean="0">
                <a:solidFill>
                  <a:srgbClr val="003399"/>
                </a:solidFill>
              </a:rPr>
              <a:t> and skills.  The School Library Learning Commons has a leading role in assisting learners to hone and apply an expanded notion of literacy as well as fostering an active reading culture. </a:t>
            </a:r>
            <a:endParaRPr lang="en-US" sz="2000" dirty="0">
              <a:solidFill>
                <a:srgbClr val="003399"/>
              </a:solidFill>
            </a:endParaRPr>
          </a:p>
        </p:txBody>
      </p:sp>
      <p:pic>
        <p:nvPicPr>
          <p:cNvPr id="15" name="Picture 2" descr="C:\Documents and Settings\judith.sykes\Local Settings\Temporary Internet Files\Content.IE5\QHATY5MT\MPj04394160000[1].jpg"/>
          <p:cNvPicPr>
            <a:picLocks noChangeAspect="1" noChangeArrowheads="1"/>
          </p:cNvPicPr>
          <p:nvPr/>
        </p:nvPicPr>
        <p:blipFill>
          <a:blip r:embed="rId6" cstate="print"/>
          <a:srcRect/>
          <a:stretch>
            <a:fillRect/>
          </a:stretch>
        </p:blipFill>
        <p:spPr bwMode="auto">
          <a:xfrm>
            <a:off x="7620000" y="4876800"/>
            <a:ext cx="1212112"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See it in Action </a:t>
            </a:r>
            <a:endParaRPr lang="en-US" sz="3200" b="1" dirty="0">
              <a:solidFill>
                <a:srgbClr val="FF0000"/>
              </a:solidFill>
            </a:endParaRPr>
          </a:p>
        </p:txBody>
      </p:sp>
      <p:pic>
        <p:nvPicPr>
          <p:cNvPr id="5" name="Picture 4">
            <a:hlinkClick r:id="rId3"/>
          </p:cNvPr>
          <p:cNvPicPr>
            <a:picLocks noChangeAspect="1"/>
          </p:cNvPicPr>
          <p:nvPr/>
        </p:nvPicPr>
        <p:blipFill>
          <a:blip r:embed="rId4" cstate="print"/>
          <a:stretch>
            <a:fillRect/>
          </a:stretch>
        </p:blipFill>
        <p:spPr>
          <a:xfrm>
            <a:off x="1143000" y="1219200"/>
            <a:ext cx="7162800" cy="446325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143000"/>
          </a:xfrm>
        </p:spPr>
        <p:txBody>
          <a:bodyPr/>
          <a:lstStyle/>
          <a:p>
            <a:r>
              <a:rPr lang="en-US" dirty="0" smtClean="0">
                <a:solidFill>
                  <a:srgbClr val="003399"/>
                </a:solidFill>
              </a:rPr>
              <a:t/>
            </a:r>
            <a:br>
              <a:rPr lang="en-US" dirty="0" smtClean="0">
                <a:solidFill>
                  <a:srgbClr val="003399"/>
                </a:solidFill>
              </a:rPr>
            </a:br>
            <a:r>
              <a:rPr lang="en-US" dirty="0" smtClean="0">
                <a:solidFill>
                  <a:srgbClr val="003399"/>
                </a:solidFill>
              </a:rPr>
              <a:t>STANDARDS OF PRACTICE </a:t>
            </a:r>
            <a:br>
              <a:rPr lang="en-US" dirty="0" smtClean="0">
                <a:solidFill>
                  <a:srgbClr val="003399"/>
                </a:solidFill>
              </a:rPr>
            </a:br>
            <a:endParaRPr lang="en-US" dirty="0"/>
          </a:p>
        </p:txBody>
      </p:sp>
      <p:sp>
        <p:nvSpPr>
          <p:cNvPr id="3" name="Content Placeholder 2"/>
          <p:cNvSpPr>
            <a:spLocks noGrp="1"/>
          </p:cNvSpPr>
          <p:nvPr>
            <p:ph sz="half" idx="1"/>
          </p:nvPr>
        </p:nvSpPr>
        <p:spPr>
          <a:xfrm>
            <a:off x="685800" y="2286000"/>
            <a:ext cx="3810000" cy="3962400"/>
          </a:xfrm>
        </p:spPr>
        <p:txBody>
          <a:bodyPr/>
          <a:lstStyle/>
          <a:p>
            <a:r>
              <a:rPr lang="en-US" sz="2400" dirty="0" smtClean="0"/>
              <a:t>Designing for a Collaborative Physical LLC</a:t>
            </a:r>
          </a:p>
          <a:p>
            <a:r>
              <a:rPr lang="en-US" sz="2400" dirty="0" smtClean="0"/>
              <a:t>Designing for a Collaborative Virtual LLC</a:t>
            </a:r>
          </a:p>
          <a:p>
            <a:r>
              <a:rPr lang="en-US" sz="2400" dirty="0" smtClean="0"/>
              <a:t>Designing for Accessibility in the LLC</a:t>
            </a:r>
            <a:endParaRPr lang="en-US" sz="2400" dirty="0"/>
          </a:p>
        </p:txBody>
      </p:sp>
      <p:sp>
        <p:nvSpPr>
          <p:cNvPr id="4" name="Content Placeholder 3"/>
          <p:cNvSpPr>
            <a:spLocks noGrp="1"/>
          </p:cNvSpPr>
          <p:nvPr>
            <p:ph sz="half" idx="2"/>
          </p:nvPr>
        </p:nvSpPr>
        <p:spPr>
          <a:xfrm>
            <a:off x="4648200" y="2286000"/>
            <a:ext cx="3810000" cy="3962400"/>
          </a:xfrm>
        </p:spPr>
        <p:txBody>
          <a:bodyPr/>
          <a:lstStyle/>
          <a:p>
            <a:r>
              <a:rPr lang="en-US" sz="2400" dirty="0" smtClean="0"/>
              <a:t>Designing for Responsive Print and Digital Collections </a:t>
            </a:r>
          </a:p>
          <a:p>
            <a:r>
              <a:rPr lang="en-US" sz="2400" dirty="0" smtClean="0"/>
              <a:t>Designing for Creativity and Innovation</a:t>
            </a:r>
          </a:p>
          <a:p>
            <a:r>
              <a:rPr lang="en-US" sz="2400" dirty="0" smtClean="0"/>
              <a:t>Designing for Participatory School Culture</a:t>
            </a:r>
          </a:p>
          <a:p>
            <a:endParaRPr lang="en-US" dirty="0"/>
          </a:p>
        </p:txBody>
      </p:sp>
      <p:sp>
        <p:nvSpPr>
          <p:cNvPr id="5" name="Rectangle 4"/>
          <p:cNvSpPr/>
          <p:nvPr/>
        </p:nvSpPr>
        <p:spPr>
          <a:xfrm>
            <a:off x="533400" y="1143000"/>
            <a:ext cx="8153400" cy="1077218"/>
          </a:xfrm>
          <a:prstGeom prst="rect">
            <a:avLst/>
          </a:prstGeom>
        </p:spPr>
        <p:txBody>
          <a:bodyPr wrap="square">
            <a:spAutoFit/>
          </a:bodyPr>
          <a:lstStyle/>
          <a:p>
            <a:r>
              <a:rPr lang="en-US" sz="3200" dirty="0" smtClean="0">
                <a:solidFill>
                  <a:srgbClr val="003399"/>
                </a:solidFill>
                <a:latin typeface="Arial"/>
              </a:rPr>
              <a:t>Designing Learning Environments to Support Participatory Learning</a:t>
            </a:r>
            <a:endParaRPr lang="en-US" sz="3200" dirty="0">
              <a:solidFill>
                <a:srgbClr val="003399"/>
              </a:solidFill>
              <a:latin typeface="Arial"/>
            </a:endParaRPr>
          </a:p>
        </p:txBody>
      </p:sp>
      <p:sp>
        <p:nvSpPr>
          <p:cNvPr id="6" name="Rectangle 5"/>
          <p:cNvSpPr/>
          <p:nvPr/>
        </p:nvSpPr>
        <p:spPr>
          <a:xfrm>
            <a:off x="838200" y="5562600"/>
            <a:ext cx="76962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7" name="Picture 6"/>
          <p:cNvPicPr>
            <a:picLocks noChangeAspect="1"/>
          </p:cNvPicPr>
          <p:nvPr/>
        </p:nvPicPr>
        <p:blipFill>
          <a:blip r:embed="rId3" cstate="print"/>
          <a:stretch>
            <a:fillRect/>
          </a:stretch>
        </p:blipFill>
        <p:spPr>
          <a:xfrm>
            <a:off x="7010400" y="381000"/>
            <a:ext cx="1409700" cy="812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 </a:t>
            </a:r>
            <a:endParaRPr lang="en-US" sz="3200" b="1" dirty="0" smtClean="0">
              <a:solidFill>
                <a:srgbClr val="003399"/>
              </a:solidFill>
            </a:endParaRPr>
          </a:p>
        </p:txBody>
      </p:sp>
      <p:sp>
        <p:nvSpPr>
          <p:cNvPr id="32772" name="Rectangle 21"/>
          <p:cNvSpPr>
            <a:spLocks noGrp="1" noChangeArrowheads="1"/>
          </p:cNvSpPr>
          <p:nvPr>
            <p:ph type="body" idx="1"/>
          </p:nvPr>
        </p:nvSpPr>
        <p:spPr>
          <a:xfrm>
            <a:off x="228600" y="8382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7" name="Rectangle 6"/>
          <p:cNvSpPr/>
          <p:nvPr/>
        </p:nvSpPr>
        <p:spPr>
          <a:xfrm>
            <a:off x="381000" y="1828800"/>
            <a:ext cx="8077200" cy="1077218"/>
          </a:xfrm>
          <a:prstGeom prst="rect">
            <a:avLst/>
          </a:prstGeom>
        </p:spPr>
        <p:txBody>
          <a:bodyPr wrap="square">
            <a:spAutoFit/>
          </a:bodyPr>
          <a:lstStyle/>
          <a:p>
            <a:r>
              <a:rPr lang="en-US" sz="3200" dirty="0" smtClean="0">
                <a:solidFill>
                  <a:srgbClr val="003399"/>
                </a:solidFill>
                <a:latin typeface="Arial"/>
              </a:rPr>
              <a:t>Designing Learning Environments to Support Participatory Learning</a:t>
            </a:r>
            <a:endParaRPr lang="en-US" sz="3200" dirty="0">
              <a:solidFill>
                <a:srgbClr val="003399"/>
              </a:solidFill>
              <a:latin typeface="Arial"/>
            </a:endParaRPr>
          </a:p>
        </p:txBody>
      </p:sp>
      <p:pic>
        <p:nvPicPr>
          <p:cNvPr id="8" name="Picture 1" descr="P:\My Pictures\PS192_2.jpg"/>
          <p:cNvPicPr>
            <a:picLocks noChangeAspect="1" noChangeArrowheads="1"/>
          </p:cNvPicPr>
          <p:nvPr/>
        </p:nvPicPr>
        <p:blipFill>
          <a:blip r:embed="rId3" cstate="print"/>
          <a:srcRect/>
          <a:stretch>
            <a:fillRect/>
          </a:stretch>
        </p:blipFill>
        <p:spPr bwMode="auto">
          <a:xfrm>
            <a:off x="7086600" y="1676400"/>
            <a:ext cx="1943100" cy="1295400"/>
          </a:xfrm>
          <a:prstGeom prst="rect">
            <a:avLst/>
          </a:prstGeom>
          <a:noFill/>
          <a:ln w="9525">
            <a:noFill/>
            <a:miter lim="800000"/>
            <a:headEnd/>
            <a:tailEnd/>
          </a:ln>
          <a:effectLst>
            <a:softEdge rad="127000"/>
          </a:effectLst>
        </p:spPr>
      </p:pic>
      <p:sp>
        <p:nvSpPr>
          <p:cNvPr id="9" name="Rectangle 8"/>
          <p:cNvSpPr/>
          <p:nvPr/>
        </p:nvSpPr>
        <p:spPr>
          <a:xfrm>
            <a:off x="457200" y="6248400"/>
            <a:ext cx="7848600" cy="338554"/>
          </a:xfrm>
          <a:prstGeom prst="rect">
            <a:avLst/>
          </a:prstGeom>
        </p:spPr>
        <p:txBody>
          <a:bodyPr wrap="square">
            <a:spAutoFit/>
          </a:bodyPr>
          <a:lstStyle/>
          <a:p>
            <a:r>
              <a:rPr lang="en-US" sz="800" i="1" dirty="0" smtClean="0"/>
              <a:t>Source: “Standards of Practice for School Library Learning Commons”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0" name="Picture 9"/>
          <p:cNvPicPr>
            <a:picLocks noChangeAspect="1"/>
          </p:cNvPicPr>
          <p:nvPr/>
        </p:nvPicPr>
        <p:blipFill>
          <a:blip r:embed="rId4" cstate="print"/>
          <a:stretch>
            <a:fillRect/>
          </a:stretch>
        </p:blipFill>
        <p:spPr>
          <a:xfrm>
            <a:off x="6629400" y="381000"/>
            <a:ext cx="1409700" cy="812800"/>
          </a:xfrm>
          <a:prstGeom prst="rect">
            <a:avLst/>
          </a:prstGeom>
        </p:spPr>
      </p:pic>
      <p:sp>
        <p:nvSpPr>
          <p:cNvPr id="11" name="Rectangle 10"/>
          <p:cNvSpPr/>
          <p:nvPr/>
        </p:nvSpPr>
        <p:spPr>
          <a:xfrm>
            <a:off x="457200" y="2895600"/>
            <a:ext cx="8153400" cy="3170099"/>
          </a:xfrm>
          <a:prstGeom prst="rect">
            <a:avLst/>
          </a:prstGeom>
        </p:spPr>
        <p:txBody>
          <a:bodyPr wrap="square">
            <a:spAutoFit/>
          </a:bodyPr>
          <a:lstStyle/>
          <a:p>
            <a:r>
              <a:rPr lang="en-US" sz="2000" dirty="0" smtClean="0">
                <a:solidFill>
                  <a:srgbClr val="003399"/>
                </a:solidFill>
              </a:rPr>
              <a:t>Active and knowledgeable involvement in participatory learning is a necessary competence for today’s learners. Learning commons spaces, collections and tools are changing in response to this paradigm shift. Working together in groups, both virtually and in person is the new norm.  Inherent in these activities is the importance of security, privacy and good digital citizenship practices as well as effective collaboration skills and ensuring accessibility for all.   A learning commons can provide both the physical and virtual learning environments as well as provide the supports necessary to be an active participatory learner. The Learning Commons Leadership Team reviews and revises LLC learning environments to meet these evolving needs.</a:t>
            </a:r>
            <a:endParaRPr lang="en-US" sz="2000" dirty="0">
              <a:solidFill>
                <a:srgbClr val="00339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1" name="Rectangle 20"/>
          <p:cNvSpPr>
            <a:spLocks noGrp="1" noChangeArrowheads="1"/>
          </p:cNvSpPr>
          <p:nvPr>
            <p:ph type="title"/>
          </p:nvPr>
        </p:nvSpPr>
        <p:spPr>
          <a:xfrm>
            <a:off x="531813" y="171450"/>
            <a:ext cx="7772400" cy="1447800"/>
          </a:xfrm>
        </p:spPr>
        <p:txBody>
          <a:bodyPr/>
          <a:lstStyle/>
          <a:p>
            <a:pPr eaLnBrk="1" hangingPunct="1"/>
            <a:r>
              <a:rPr lang="en-US" sz="3200" dirty="0" smtClean="0">
                <a:solidFill>
                  <a:srgbClr val="003399"/>
                </a:solidFill>
              </a:rPr>
              <a:t>STANDARDS OF PRACTICE</a:t>
            </a:r>
            <a:endParaRPr lang="en-US" sz="3200" b="1" dirty="0" smtClean="0">
              <a:solidFill>
                <a:srgbClr val="003399"/>
              </a:solidFill>
            </a:endParaRPr>
          </a:p>
        </p:txBody>
      </p:sp>
      <p:sp>
        <p:nvSpPr>
          <p:cNvPr id="32772" name="Rectangle 21"/>
          <p:cNvSpPr>
            <a:spLocks noGrp="1" noChangeArrowheads="1"/>
          </p:cNvSpPr>
          <p:nvPr>
            <p:ph type="body" idx="1"/>
          </p:nvPr>
        </p:nvSpPr>
        <p:spPr>
          <a:xfrm>
            <a:off x="304800" y="1752600"/>
            <a:ext cx="8578850" cy="4297363"/>
          </a:xfrm>
        </p:spPr>
        <p:txBody>
          <a:bodyPr/>
          <a:lstStyle/>
          <a:p>
            <a:pPr eaLnBrk="1" hangingPunct="1">
              <a:lnSpc>
                <a:spcPct val="80000"/>
              </a:lnSpc>
              <a:buClr>
                <a:srgbClr val="000000"/>
              </a:buClr>
              <a:buFont typeface="Wingdings" pitchFamily="2" charset="2"/>
              <a:buChar char="&amp;"/>
              <a:defRPr/>
            </a:pPr>
            <a:endParaRPr lang="en-US" i="1" dirty="0" smtClean="0">
              <a:latin typeface="Times New Roman" pitchFamily="18" charset="0"/>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003399"/>
              </a:buClr>
              <a:buNone/>
              <a:defRPr/>
            </a:pPr>
            <a:endParaRPr lang="en-US" sz="2400" dirty="0" smtClean="0">
              <a:solidFill>
                <a:srgbClr val="003399"/>
              </a:solidFill>
              <a:latin typeface="+mj-lt"/>
            </a:endParaRPr>
          </a:p>
          <a:p>
            <a:pPr eaLnBrk="1" hangingPunct="1">
              <a:lnSpc>
                <a:spcPct val="80000"/>
              </a:lnSpc>
              <a:buClr>
                <a:srgbClr val="66CCFF"/>
              </a:buClr>
              <a:buFont typeface="Arial" pitchFamily="34" charset="0"/>
              <a:buChar char="•"/>
              <a:defRPr/>
            </a:pPr>
            <a:endParaRPr lang="en-US" sz="2400" dirty="0" smtClean="0">
              <a:latin typeface="+mj-lt"/>
            </a:endParaRPr>
          </a:p>
          <a:p>
            <a:pPr eaLnBrk="1" hangingPunct="1">
              <a:lnSpc>
                <a:spcPct val="80000"/>
              </a:lnSpc>
              <a:buClr>
                <a:srgbClr val="66CCFF"/>
              </a:buClr>
              <a:buNone/>
              <a:defRPr/>
            </a:pPr>
            <a:endParaRPr lang="en-US" sz="2400" dirty="0" smtClean="0">
              <a:latin typeface="Times New Roman" pitchFamily="18" charset="0"/>
            </a:endParaRPr>
          </a:p>
          <a:p>
            <a:pPr eaLnBrk="1" hangingPunct="1">
              <a:defRPr/>
            </a:pPr>
            <a:endParaRPr lang="en-US" dirty="0" smtClean="0"/>
          </a:p>
        </p:txBody>
      </p:sp>
      <p:sp>
        <p:nvSpPr>
          <p:cNvPr id="32774" name="Line 22"/>
          <p:cNvSpPr>
            <a:spLocks noChangeShapeType="1"/>
          </p:cNvSpPr>
          <p:nvPr/>
        </p:nvSpPr>
        <p:spPr bwMode="auto">
          <a:xfrm>
            <a:off x="304800" y="1447800"/>
            <a:ext cx="8064500" cy="0"/>
          </a:xfrm>
          <a:prstGeom prst="line">
            <a:avLst/>
          </a:prstGeom>
          <a:noFill/>
          <a:ln w="19050">
            <a:solidFill>
              <a:srgbClr val="005072"/>
            </a:solidFill>
            <a:round/>
            <a:headEnd/>
            <a:tailEnd/>
          </a:ln>
        </p:spPr>
        <p:txBody>
          <a:bodyPr/>
          <a:lstStyle/>
          <a:p>
            <a:endParaRPr lang="en-US"/>
          </a:p>
        </p:txBody>
      </p:sp>
      <p:sp>
        <p:nvSpPr>
          <p:cNvPr id="11" name="Rectangle 10"/>
          <p:cNvSpPr/>
          <p:nvPr/>
        </p:nvSpPr>
        <p:spPr>
          <a:xfrm>
            <a:off x="457200" y="1752600"/>
            <a:ext cx="6400800" cy="584776"/>
          </a:xfrm>
          <a:prstGeom prst="rect">
            <a:avLst/>
          </a:prstGeom>
        </p:spPr>
        <p:txBody>
          <a:bodyPr wrap="square">
            <a:spAutoFit/>
          </a:bodyPr>
          <a:lstStyle/>
          <a:p>
            <a:pPr marL="342900" lvl="2" indent="-342900" eaLnBrk="1" hangingPunct="1">
              <a:buClr>
                <a:srgbClr val="003399"/>
              </a:buClr>
              <a:defRPr/>
            </a:pPr>
            <a:r>
              <a:rPr lang="en-US" sz="3200" dirty="0" smtClean="0">
                <a:solidFill>
                  <a:srgbClr val="003399"/>
                </a:solidFill>
              </a:rPr>
              <a:t>  </a:t>
            </a:r>
          </a:p>
        </p:txBody>
      </p:sp>
      <p:sp>
        <p:nvSpPr>
          <p:cNvPr id="9" name="Rectangle 8"/>
          <p:cNvSpPr/>
          <p:nvPr/>
        </p:nvSpPr>
        <p:spPr>
          <a:xfrm>
            <a:off x="685800" y="5257800"/>
            <a:ext cx="7239000" cy="338554"/>
          </a:xfrm>
          <a:prstGeom prst="rect">
            <a:avLst/>
          </a:prstGeom>
        </p:spPr>
        <p:txBody>
          <a:bodyPr wrap="square">
            <a:spAutoFit/>
          </a:bodyPr>
          <a:lstStyle/>
          <a:p>
            <a:r>
              <a:rPr lang="en-US" sz="8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800" i="1" dirty="0" smtClean="0">
                <a:sym typeface="Symbol"/>
              </a:rPr>
              <a:t>2014 CLA. All rights reserved</a:t>
            </a:r>
            <a:endParaRPr lang="en-US" sz="800" dirty="0"/>
          </a:p>
        </p:txBody>
      </p:sp>
      <p:pic>
        <p:nvPicPr>
          <p:cNvPr id="8" name="Picture 7"/>
          <p:cNvPicPr>
            <a:picLocks noChangeAspect="1"/>
          </p:cNvPicPr>
          <p:nvPr/>
        </p:nvPicPr>
        <p:blipFill>
          <a:blip r:embed="rId3" cstate="print"/>
          <a:stretch>
            <a:fillRect/>
          </a:stretch>
        </p:blipFill>
        <p:spPr>
          <a:xfrm>
            <a:off x="838200" y="2286000"/>
            <a:ext cx="7086600" cy="2686423"/>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4-06-12_1325.png"/>
          <p:cNvPicPr>
            <a:picLocks noGrp="1" noChangeAspect="1"/>
          </p:cNvPicPr>
          <p:nvPr>
            <p:ph idx="1"/>
          </p:nvPr>
        </p:nvPicPr>
        <p:blipFill>
          <a:blip r:embed="rId3" cstate="print"/>
          <a:stretch>
            <a:fillRect/>
          </a:stretch>
        </p:blipFill>
        <p:spPr>
          <a:xfrm>
            <a:off x="4267200" y="1600200"/>
            <a:ext cx="4061243" cy="4525963"/>
          </a:xfrm>
        </p:spPr>
      </p:pic>
      <p:sp>
        <p:nvSpPr>
          <p:cNvPr id="5" name="TextBox 4"/>
          <p:cNvSpPr txBox="1"/>
          <p:nvPr/>
        </p:nvSpPr>
        <p:spPr>
          <a:xfrm>
            <a:off x="539552" y="1484784"/>
            <a:ext cx="6984776" cy="1323439"/>
          </a:xfrm>
          <a:prstGeom prst="rect">
            <a:avLst/>
          </a:prstGeom>
          <a:noFill/>
        </p:spPr>
        <p:txBody>
          <a:bodyPr wrap="square" rtlCol="0">
            <a:spAutoFit/>
          </a:bodyPr>
          <a:lstStyle/>
          <a:p>
            <a:r>
              <a:rPr lang="en-US" sz="2000" b="1" dirty="0">
                <a:latin typeface="Calibri" pitchFamily="34" charset="0"/>
              </a:rPr>
              <a:t>LEADING LEARNING FRAMEWORK</a:t>
            </a:r>
          </a:p>
          <a:p>
            <a:r>
              <a:rPr lang="en-US" sz="2000" b="1" dirty="0">
                <a:latin typeface="Calibri" pitchFamily="34" charset="0"/>
              </a:rPr>
              <a:t>Standards, Themes and Growth </a:t>
            </a:r>
            <a:endParaRPr lang="en-US" sz="2000" b="1" dirty="0" smtClean="0">
              <a:latin typeface="Calibri" pitchFamily="34" charset="0"/>
            </a:endParaRPr>
          </a:p>
          <a:p>
            <a:r>
              <a:rPr lang="en-US" sz="2000" b="1" dirty="0" smtClean="0">
                <a:latin typeface="Calibri" pitchFamily="34" charset="0"/>
              </a:rPr>
              <a:t>Indicators </a:t>
            </a:r>
            <a:r>
              <a:rPr lang="en-US" sz="2000" b="1" dirty="0">
                <a:latin typeface="Calibri" pitchFamily="34" charset="0"/>
              </a:rPr>
              <a:t>for School</a:t>
            </a:r>
          </a:p>
          <a:p>
            <a:r>
              <a:rPr lang="en-US" sz="2000" b="1" dirty="0">
                <a:latin typeface="Calibri" pitchFamily="34" charset="0"/>
              </a:rPr>
              <a:t>Library Learning Commons</a:t>
            </a:r>
            <a:endParaRPr lang="en-US" sz="2000" dirty="0">
              <a:latin typeface="Calibri" pitchFamily="34" charset="0"/>
            </a:endParaRPr>
          </a:p>
        </p:txBody>
      </p:sp>
      <p:pic>
        <p:nvPicPr>
          <p:cNvPr id="6" name="Picture 5"/>
          <p:cNvPicPr>
            <a:picLocks noChangeAspect="1"/>
          </p:cNvPicPr>
          <p:nvPr/>
        </p:nvPicPr>
        <p:blipFill>
          <a:blip r:embed="rId4" cstate="print"/>
          <a:stretch>
            <a:fillRect/>
          </a:stretch>
        </p:blipFill>
        <p:spPr>
          <a:xfrm>
            <a:off x="762000" y="304800"/>
            <a:ext cx="7620000" cy="1039091"/>
          </a:xfrm>
          <a:prstGeom prst="rect">
            <a:avLst/>
          </a:prstGeom>
        </p:spPr>
      </p:pic>
      <p:sp>
        <p:nvSpPr>
          <p:cNvPr id="7" name="TextBox 6"/>
          <p:cNvSpPr txBox="1"/>
          <p:nvPr/>
        </p:nvSpPr>
        <p:spPr>
          <a:xfrm>
            <a:off x="1043608" y="6165304"/>
            <a:ext cx="7056784" cy="784830"/>
          </a:xfrm>
          <a:prstGeom prst="rect">
            <a:avLst/>
          </a:prstGeom>
          <a:noFill/>
        </p:spPr>
        <p:txBody>
          <a:bodyPr wrap="square" rtlCol="0">
            <a:spAutoFit/>
          </a:bodyPr>
          <a:lstStyle/>
          <a:p>
            <a:r>
              <a:rPr lang="en-US" sz="900" i="1" dirty="0" smtClean="0"/>
              <a:t>Source: “Standards of Practice for School Library Learning Commons” figure from “Transforming  School  Libraries  to  Learning  Commons”, Leading Learning: Standards Of Practice For School Library Learning Commons In Canada, Canadian Library Association (CLA). Copyright </a:t>
            </a:r>
            <a:r>
              <a:rPr lang="en-US" sz="900" i="1" dirty="0" smtClean="0">
                <a:sym typeface="Symbol"/>
              </a:rPr>
              <a:t>2014 CLA. All rights reserved</a:t>
            </a:r>
            <a:endParaRPr lang="en-US" sz="900" dirty="0" smtClean="0"/>
          </a:p>
          <a:p>
            <a:endParaRPr lang="en-US" dirty="0"/>
          </a:p>
        </p:txBody>
      </p:sp>
      <p:sp>
        <p:nvSpPr>
          <p:cNvPr id="8" name="Slide Number Placeholder 7"/>
          <p:cNvSpPr>
            <a:spLocks noGrp="1"/>
          </p:cNvSpPr>
          <p:nvPr>
            <p:ph type="sldNum" sz="quarter" idx="12"/>
          </p:nvPr>
        </p:nvSpPr>
        <p:spPr/>
        <p:txBody>
          <a:bodyPr/>
          <a:lstStyle/>
          <a:p>
            <a:fld id="{E9357975-C1F9-4D2F-B093-A563DE711E8D}" type="slidenum">
              <a:rPr lang="en-US" smtClean="0"/>
              <a:pPr/>
              <a:t>29</a:t>
            </a:fld>
            <a:endParaRPr lang="en-US"/>
          </a:p>
        </p:txBody>
      </p:sp>
      <p:sp>
        <p:nvSpPr>
          <p:cNvPr id="9" name="Footer Placeholder 8"/>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a:xfrm>
            <a:off x="609600" y="152400"/>
            <a:ext cx="7772400" cy="1447800"/>
          </a:xfrm>
        </p:spPr>
        <p:txBody>
          <a:bodyPr/>
          <a:lstStyle/>
          <a:p>
            <a:pPr eaLnBrk="1" hangingPunct="1">
              <a:defRPr/>
            </a:pPr>
            <a:endParaRPr lang="en-US" sz="3200" b="1" dirty="0" smtClean="0">
              <a:solidFill>
                <a:srgbClr val="003399"/>
              </a:solidFill>
              <a:latin typeface="+mn-lt"/>
            </a:endParaRPr>
          </a:p>
        </p:txBody>
      </p:sp>
      <p:sp>
        <p:nvSpPr>
          <p:cNvPr id="29700" name="Rectangle 21"/>
          <p:cNvSpPr>
            <a:spLocks noGrp="1" noChangeArrowheads="1"/>
          </p:cNvSpPr>
          <p:nvPr>
            <p:ph type="body" idx="1"/>
          </p:nvPr>
        </p:nvSpPr>
        <p:spPr>
          <a:xfrm>
            <a:off x="381000" y="914400"/>
            <a:ext cx="8578850" cy="4525963"/>
          </a:xfrm>
        </p:spPr>
        <p:txBody>
          <a:bodyPr/>
          <a:lstStyle/>
          <a:p>
            <a:pPr eaLnBrk="1" hangingPunct="1">
              <a:buClr>
                <a:srgbClr val="003399"/>
              </a:buClr>
              <a:buFontTx/>
              <a:buNone/>
              <a:defRPr/>
            </a:pPr>
            <a:r>
              <a:rPr lang="en-US" dirty="0" smtClean="0">
                <a:latin typeface="+mj-lt"/>
              </a:rPr>
              <a:t>     </a:t>
            </a:r>
            <a:endParaRPr lang="en-CA" sz="3200" i="1" dirty="0" smtClean="0">
              <a:solidFill>
                <a:srgbClr val="003399"/>
              </a:solidFill>
              <a:cs typeface="Times New Roman" pitchFamily="18" charset="0"/>
            </a:endParaRPr>
          </a:p>
          <a:p>
            <a:pPr marL="342900" lvl="2" indent="-342900" eaLnBrk="1" hangingPunct="1">
              <a:buClr>
                <a:srgbClr val="003399"/>
              </a:buClr>
              <a:buNone/>
              <a:defRPr/>
            </a:pPr>
            <a:endParaRPr lang="en-CA" sz="3200" b="1" dirty="0" smtClean="0">
              <a:solidFill>
                <a:srgbClr val="003399"/>
              </a:solidFill>
              <a:cs typeface="Times New Roman" pitchFamily="18" charset="0"/>
            </a:endParaRPr>
          </a:p>
          <a:p>
            <a:pPr marL="342900" lvl="2" indent="-342900" eaLnBrk="1" hangingPunct="1">
              <a:buClr>
                <a:srgbClr val="003399"/>
              </a:buClr>
              <a:buNone/>
              <a:defRPr/>
            </a:pPr>
            <a:endParaRPr lang="en-CA" sz="3200" b="1" dirty="0" smtClean="0">
              <a:solidFill>
                <a:srgbClr val="003399"/>
              </a:solidFill>
              <a:cs typeface="Times New Roman" pitchFamily="18" charset="0"/>
            </a:endParaRPr>
          </a:p>
          <a:p>
            <a:pPr marL="342900" lvl="2" indent="-342900" eaLnBrk="1" hangingPunct="1">
              <a:buClr>
                <a:srgbClr val="003399"/>
              </a:buClr>
              <a:buNone/>
              <a:defRPr/>
            </a:pPr>
            <a:r>
              <a:rPr lang="en-CA" sz="3200" b="1" dirty="0" smtClean="0">
                <a:solidFill>
                  <a:srgbClr val="003399"/>
                </a:solidFill>
                <a:cs typeface="Times New Roman" pitchFamily="18" charset="0"/>
              </a:rPr>
              <a:t>A Model of Participatory Knowledge Building</a:t>
            </a:r>
          </a:p>
          <a:p>
            <a:pPr marL="342900" lvl="2" indent="-342900" eaLnBrk="1" hangingPunct="1">
              <a:buClr>
                <a:srgbClr val="003399"/>
              </a:buClr>
              <a:defRPr/>
            </a:pPr>
            <a:r>
              <a:rPr lang="en-CA" sz="3200" dirty="0" smtClean="0">
                <a:solidFill>
                  <a:srgbClr val="003399"/>
                </a:solidFill>
                <a:cs typeface="Times New Roman" pitchFamily="18" charset="0"/>
              </a:rPr>
              <a:t>CLA School Library Advisory Committee</a:t>
            </a:r>
          </a:p>
          <a:p>
            <a:pPr marL="342900" lvl="2" indent="-342900" eaLnBrk="1" hangingPunct="1">
              <a:buClr>
                <a:srgbClr val="003399"/>
              </a:buClr>
              <a:defRPr/>
            </a:pPr>
            <a:r>
              <a:rPr lang="en-CA" sz="3200" dirty="0" smtClean="0">
                <a:solidFill>
                  <a:srgbClr val="003399"/>
                </a:solidFill>
                <a:cs typeface="Times New Roman" pitchFamily="18" charset="0"/>
              </a:rPr>
              <a:t>CLA Voices for Schools Libraries Network</a:t>
            </a:r>
          </a:p>
          <a:p>
            <a:pPr marL="342900" lvl="2" indent="-342900" eaLnBrk="1" hangingPunct="1">
              <a:buClr>
                <a:srgbClr val="003399"/>
              </a:buClr>
              <a:defRPr/>
            </a:pPr>
            <a:r>
              <a:rPr lang="en-CA" sz="3200" dirty="0" smtClean="0">
                <a:solidFill>
                  <a:srgbClr val="003399"/>
                </a:solidFill>
                <a:cs typeface="Times New Roman" pitchFamily="18" charset="0"/>
              </a:rPr>
              <a:t>Project Steering Committee</a:t>
            </a:r>
          </a:p>
          <a:p>
            <a:pPr marL="342900" lvl="2" indent="-342900" eaLnBrk="1" hangingPunct="1">
              <a:buClr>
                <a:srgbClr val="003399"/>
              </a:buClr>
              <a:defRPr/>
            </a:pPr>
            <a:r>
              <a:rPr lang="en-CA" sz="3200" dirty="0" smtClean="0">
                <a:solidFill>
                  <a:srgbClr val="003399"/>
                </a:solidFill>
                <a:cs typeface="Times New Roman" pitchFamily="18" charset="0"/>
              </a:rPr>
              <a:t>Project Focus Group</a:t>
            </a:r>
          </a:p>
          <a:p>
            <a:pPr eaLnBrk="1" hangingPunct="1">
              <a:buFontTx/>
              <a:buNone/>
              <a:defRPr/>
            </a:pPr>
            <a:endParaRPr lang="en-US" dirty="0" smtClean="0"/>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5" name="Picture 4"/>
          <p:cNvPicPr>
            <a:picLocks noChangeAspect="1"/>
          </p:cNvPicPr>
          <p:nvPr/>
        </p:nvPicPr>
        <p:blipFill>
          <a:blip r:embed="rId3" cstate="print"/>
          <a:stretch>
            <a:fillRect/>
          </a:stretch>
        </p:blipFill>
        <p:spPr>
          <a:xfrm>
            <a:off x="5715000" y="4800600"/>
            <a:ext cx="3124200" cy="1906725"/>
          </a:xfrm>
          <a:prstGeom prst="rect">
            <a:avLst/>
          </a:prstGeom>
        </p:spPr>
      </p:pic>
      <p:pic>
        <p:nvPicPr>
          <p:cNvPr id="6" name="Picture 5"/>
          <p:cNvPicPr>
            <a:picLocks noChangeAspect="1"/>
          </p:cNvPicPr>
          <p:nvPr/>
        </p:nvPicPr>
        <p:blipFill>
          <a:blip r:embed="rId4" cstate="print"/>
          <a:stretch>
            <a:fillRect/>
          </a:stretch>
        </p:blipFill>
        <p:spPr>
          <a:xfrm>
            <a:off x="762000" y="304800"/>
            <a:ext cx="7620000" cy="1039091"/>
          </a:xfrm>
          <a:prstGeom prst="rect">
            <a:avLst/>
          </a:prstGeom>
        </p:spPr>
      </p:pic>
      <p:sp>
        <p:nvSpPr>
          <p:cNvPr id="7" name="Slide Number Placeholder 6"/>
          <p:cNvSpPr>
            <a:spLocks noGrp="1"/>
          </p:cNvSpPr>
          <p:nvPr>
            <p:ph type="sldNum" sz="quarter" idx="12"/>
          </p:nvPr>
        </p:nvSpPr>
        <p:spPr/>
        <p:txBody>
          <a:bodyPr/>
          <a:lstStyle/>
          <a:p>
            <a:fld id="{E9357975-C1F9-4D2F-B093-A563DE711E8D}"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Carol Koechlin 2014</a:t>
            </a:r>
            <a:endParaRPr lang="en-US"/>
          </a:p>
        </p:txBody>
      </p:sp>
      <p:pic>
        <p:nvPicPr>
          <p:cNvPr id="10" name="Picture 9" descr="2013-03-03_1520.png"/>
          <p:cNvPicPr>
            <a:picLocks noChangeAspect="1"/>
          </p:cNvPicPr>
          <p:nvPr/>
        </p:nvPicPr>
        <p:blipFill>
          <a:blip r:embed="rId5" cstate="print"/>
          <a:stretch>
            <a:fillRect/>
          </a:stretch>
        </p:blipFill>
        <p:spPr>
          <a:xfrm>
            <a:off x="1143000" y="1676400"/>
            <a:ext cx="3086531" cy="800212"/>
          </a:xfrm>
          <a:prstGeom prst="rect">
            <a:avLst/>
          </a:prstGeom>
        </p:spPr>
      </p:pic>
      <p:pic>
        <p:nvPicPr>
          <p:cNvPr id="12" name="Picture 11" descr="2013-03-03_1518.png"/>
          <p:cNvPicPr>
            <a:picLocks noChangeAspect="1"/>
          </p:cNvPicPr>
          <p:nvPr/>
        </p:nvPicPr>
        <p:blipFill>
          <a:blip r:embed="rId6" cstate="print"/>
          <a:stretch>
            <a:fillRect/>
          </a:stretch>
        </p:blipFill>
        <p:spPr>
          <a:xfrm>
            <a:off x="4572000" y="1676400"/>
            <a:ext cx="3200400" cy="762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b="1" dirty="0"/>
          </a:p>
        </p:txBody>
      </p:sp>
      <p:pic>
        <p:nvPicPr>
          <p:cNvPr id="6" name="Content Placeholder 5" descr="2014-01-07_1220.png"/>
          <p:cNvPicPr>
            <a:picLocks noGrp="1" noChangeAspect="1"/>
          </p:cNvPicPr>
          <p:nvPr>
            <p:ph sz="half" idx="1"/>
          </p:nvPr>
        </p:nvPicPr>
        <p:blipFill>
          <a:blip r:embed="rId3" cstate="print"/>
          <a:stretch>
            <a:fillRect/>
          </a:stretch>
        </p:blipFill>
        <p:spPr>
          <a:xfrm>
            <a:off x="5508104" y="1556792"/>
            <a:ext cx="1732595" cy="4525963"/>
          </a:xfrm>
        </p:spPr>
      </p:pic>
      <p:sp>
        <p:nvSpPr>
          <p:cNvPr id="4" name="Content Placeholder 3"/>
          <p:cNvSpPr>
            <a:spLocks noGrp="1"/>
          </p:cNvSpPr>
          <p:nvPr>
            <p:ph sz="half" idx="2"/>
          </p:nvPr>
        </p:nvSpPr>
        <p:spPr>
          <a:xfrm>
            <a:off x="539552" y="1556792"/>
            <a:ext cx="4038600" cy="4525963"/>
          </a:xfrm>
        </p:spPr>
        <p:txBody>
          <a:bodyPr>
            <a:normAutofit/>
          </a:bodyPr>
          <a:lstStyle/>
          <a:p>
            <a:pPr>
              <a:buNone/>
            </a:pPr>
            <a:r>
              <a:rPr lang="en-US" sz="2000" b="1" dirty="0" smtClean="0"/>
              <a:t>Moving Forward</a:t>
            </a:r>
          </a:p>
          <a:p>
            <a:pPr>
              <a:buNone/>
            </a:pPr>
            <a:r>
              <a:rPr lang="en-US" sz="1800" b="1" dirty="0" smtClean="0"/>
              <a:t>Key </a:t>
            </a:r>
            <a:r>
              <a:rPr lang="en-US" sz="1800" b="1" dirty="0"/>
              <a:t>Steps for </a:t>
            </a:r>
            <a:r>
              <a:rPr lang="en-US" sz="1800" b="1" dirty="0" smtClean="0"/>
              <a:t>Implementation: Essential </a:t>
            </a:r>
            <a:r>
              <a:rPr lang="en-US" sz="1800" b="1" dirty="0"/>
              <a:t>Process and </a:t>
            </a:r>
            <a:r>
              <a:rPr lang="en-US" sz="1800" b="1" dirty="0" smtClean="0"/>
              <a:t>Conditions for Success</a:t>
            </a:r>
          </a:p>
          <a:p>
            <a:pPr>
              <a:buNone/>
            </a:pPr>
            <a:endParaRPr lang="en-US" sz="2000" b="1" dirty="0" smtClean="0"/>
          </a:p>
          <a:p>
            <a:pPr>
              <a:buNone/>
            </a:pPr>
            <a:endParaRPr lang="en-US" sz="2000" dirty="0"/>
          </a:p>
        </p:txBody>
      </p:sp>
      <p:pic>
        <p:nvPicPr>
          <p:cNvPr id="7" name="Picture 6" descr="2014-02-07_0924.png"/>
          <p:cNvPicPr>
            <a:picLocks noChangeAspect="1"/>
          </p:cNvPicPr>
          <p:nvPr/>
        </p:nvPicPr>
        <p:blipFill>
          <a:blip r:embed="rId4" cstate="print"/>
          <a:stretch>
            <a:fillRect/>
          </a:stretch>
        </p:blipFill>
        <p:spPr>
          <a:xfrm>
            <a:off x="838200" y="2895600"/>
            <a:ext cx="3943901" cy="3229426"/>
          </a:xfrm>
          <a:prstGeom prst="rect">
            <a:avLst/>
          </a:prstGeom>
        </p:spPr>
      </p:pic>
      <p:sp>
        <p:nvSpPr>
          <p:cNvPr id="8" name="Slide Number Placeholder 7"/>
          <p:cNvSpPr>
            <a:spLocks noGrp="1"/>
          </p:cNvSpPr>
          <p:nvPr>
            <p:ph type="sldNum" sz="quarter" idx="12"/>
          </p:nvPr>
        </p:nvSpPr>
        <p:spPr/>
        <p:txBody>
          <a:bodyPr/>
          <a:lstStyle/>
          <a:p>
            <a:fld id="{E9357975-C1F9-4D2F-B093-A563DE711E8D}" type="slidenum">
              <a:rPr lang="en-US" smtClean="0"/>
              <a:pPr/>
              <a:t>30</a:t>
            </a:fld>
            <a:endParaRPr lang="en-US"/>
          </a:p>
        </p:txBody>
      </p:sp>
      <p:sp>
        <p:nvSpPr>
          <p:cNvPr id="9" name="Footer Placeholder 8"/>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0"/>
          <p:cNvSpPr>
            <a:spLocks noGrp="1" noChangeArrowheads="1"/>
          </p:cNvSpPr>
          <p:nvPr>
            <p:ph type="title"/>
          </p:nvPr>
        </p:nvSpPr>
        <p:spPr>
          <a:xfrm>
            <a:off x="609600" y="304800"/>
            <a:ext cx="7772400" cy="1447800"/>
          </a:xfrm>
        </p:spPr>
        <p:txBody>
          <a:bodyPr/>
          <a:lstStyle/>
          <a:p>
            <a:pPr eaLnBrk="1" hangingPunct="1">
              <a:defRPr/>
            </a:pPr>
            <a:r>
              <a:rPr lang="en-US" sz="3200" dirty="0" smtClean="0">
                <a:solidFill>
                  <a:srgbClr val="003399"/>
                </a:solidFill>
                <a:latin typeface="+mn-lt"/>
                <a:cs typeface="Times New Roman" pitchFamily="18" charset="0"/>
              </a:rPr>
              <a:t>USING STANDARDS </a:t>
            </a:r>
            <a:r>
              <a:rPr lang="en-US" sz="3200" dirty="0" smtClean="0">
                <a:solidFill>
                  <a:srgbClr val="003399"/>
                </a:solidFill>
              </a:rPr>
              <a:t>OF PRACTICE</a:t>
            </a:r>
            <a:r>
              <a:rPr lang="en-US" sz="3200" dirty="0" smtClean="0">
                <a:solidFill>
                  <a:srgbClr val="003399"/>
                </a:solidFill>
                <a:latin typeface="+mn-lt"/>
                <a:cs typeface="Times New Roman" pitchFamily="18" charset="0"/>
              </a:rPr>
              <a:t> </a:t>
            </a:r>
            <a:r>
              <a:rPr lang="en-US" sz="3200" dirty="0" smtClean="0"/>
              <a:t/>
            </a:r>
            <a:br>
              <a:rPr lang="en-US" sz="3200" dirty="0" smtClean="0"/>
            </a:br>
            <a:endParaRPr lang="en-US" sz="3200" dirty="0" smtClean="0">
              <a:solidFill>
                <a:srgbClr val="003399"/>
              </a:solidFill>
              <a:latin typeface="+mn-lt"/>
            </a:endParaRPr>
          </a:p>
        </p:txBody>
      </p:sp>
      <p:sp>
        <p:nvSpPr>
          <p:cNvPr id="51204" name="Rectangle 21"/>
          <p:cNvSpPr>
            <a:spLocks noGrp="1" noChangeArrowheads="1"/>
          </p:cNvSpPr>
          <p:nvPr>
            <p:ph type="body" idx="1"/>
          </p:nvPr>
        </p:nvSpPr>
        <p:spPr>
          <a:xfrm>
            <a:off x="152400" y="1524000"/>
            <a:ext cx="8578850" cy="3916363"/>
          </a:xfrm>
        </p:spPr>
        <p:txBody>
          <a:bodyPr/>
          <a:lstStyle/>
          <a:p>
            <a:pPr marL="342900" lvl="1" indent="-342900" eaLnBrk="1" hangingPunct="1">
              <a:buClr>
                <a:srgbClr val="003399"/>
              </a:buClr>
              <a:buFont typeface="Arial"/>
              <a:buChar char="•"/>
              <a:defRPr/>
            </a:pPr>
            <a:r>
              <a:rPr lang="en-US" dirty="0" smtClean="0">
                <a:solidFill>
                  <a:srgbClr val="003399"/>
                </a:solidFill>
                <a:cs typeface="Times New Roman" pitchFamily="18" charset="0"/>
              </a:rPr>
              <a:t>Indicator Charts </a:t>
            </a:r>
          </a:p>
          <a:p>
            <a:pPr eaLnBrk="1" hangingPunct="1">
              <a:buClr>
                <a:srgbClr val="003399"/>
              </a:buClr>
              <a:buFont typeface="Arial"/>
              <a:buChar char="•"/>
              <a:defRPr/>
            </a:pPr>
            <a:r>
              <a:rPr lang="en-US" sz="2800" dirty="0" smtClean="0">
                <a:solidFill>
                  <a:srgbClr val="003399"/>
                </a:solidFill>
                <a:cs typeface="Times New Roman" pitchFamily="18" charset="0"/>
              </a:rPr>
              <a:t>Collaborative LLC teams</a:t>
            </a:r>
          </a:p>
          <a:p>
            <a:pPr eaLnBrk="1" hangingPunct="1">
              <a:buClr>
                <a:srgbClr val="003399"/>
              </a:buClr>
              <a:buFont typeface="Arial"/>
              <a:buChar char="•"/>
              <a:defRPr/>
            </a:pPr>
            <a:r>
              <a:rPr lang="en-US" sz="2800" dirty="0" smtClean="0">
                <a:solidFill>
                  <a:srgbClr val="003399"/>
                </a:solidFill>
                <a:cs typeface="Times New Roman" pitchFamily="18" charset="0"/>
              </a:rPr>
              <a:t>Appendix Tools</a:t>
            </a:r>
          </a:p>
          <a:p>
            <a:pPr eaLnBrk="1" hangingPunct="1">
              <a:buClr>
                <a:srgbClr val="003399"/>
              </a:buClr>
              <a:buFont typeface="Arial"/>
              <a:buChar char="•"/>
              <a:defRPr/>
            </a:pPr>
            <a:endParaRPr lang="en-US" sz="2800" dirty="0" smtClean="0">
              <a:solidFill>
                <a:srgbClr val="003399"/>
              </a:solidFill>
              <a:cs typeface="Times New Roman" pitchFamily="18" charset="0"/>
            </a:endParaRPr>
          </a:p>
          <a:p>
            <a:pPr eaLnBrk="1" hangingPunct="1">
              <a:buClr>
                <a:srgbClr val="003399"/>
              </a:buClr>
              <a:buFont typeface="Arial"/>
              <a:buChar char="•"/>
              <a:defRPr/>
            </a:pPr>
            <a:endParaRPr lang="en-US" dirty="0" smtClean="0">
              <a:solidFill>
                <a:srgbClr val="003399"/>
              </a:solidFill>
              <a:cs typeface="Times New Roman" pitchFamily="18" charset="0"/>
            </a:endParaRPr>
          </a:p>
          <a:p>
            <a:pPr eaLnBrk="1" hangingPunct="1">
              <a:buFontTx/>
              <a:buNone/>
              <a:defRPr/>
            </a:pPr>
            <a:endParaRPr lang="en-US" sz="1800" dirty="0" smtClean="0">
              <a:solidFill>
                <a:srgbClr val="003399"/>
              </a:solidFill>
              <a:latin typeface="+mj-lt"/>
              <a:cs typeface="Times New Roman" pitchFamily="18" charset="0"/>
            </a:endParaRPr>
          </a:p>
          <a:p>
            <a:pPr eaLnBrk="1" hangingPunct="1">
              <a:buFontTx/>
              <a:buNone/>
              <a:defRPr/>
            </a:pPr>
            <a:endParaRPr lang="en-US" sz="1800" i="1" dirty="0" smtClean="0">
              <a:latin typeface="Times New Roman" pitchFamily="18" charset="0"/>
              <a:cs typeface="Times New Roman" pitchFamily="18" charset="0"/>
            </a:endParaRPr>
          </a:p>
        </p:txBody>
      </p:sp>
      <p:sp>
        <p:nvSpPr>
          <p:cNvPr id="501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pic>
        <p:nvPicPr>
          <p:cNvPr id="11" name="Picture 11"/>
          <p:cNvPicPr>
            <a:picLocks noChangeAspect="1" noChangeArrowheads="1"/>
          </p:cNvPicPr>
          <p:nvPr/>
        </p:nvPicPr>
        <p:blipFill>
          <a:blip r:embed="rId3" cstate="print">
            <a:lum bright="-20000" contrast="15000"/>
          </a:blip>
          <a:srcRect/>
          <a:stretch>
            <a:fillRect/>
          </a:stretch>
        </p:blipFill>
        <p:spPr bwMode="auto">
          <a:xfrm>
            <a:off x="685800" y="3276600"/>
            <a:ext cx="3276600" cy="2362200"/>
          </a:xfrm>
          <a:prstGeom prst="rect">
            <a:avLst/>
          </a:prstGeom>
          <a:noFill/>
          <a:ln w="9525">
            <a:noFill/>
            <a:miter lim="800000"/>
            <a:headEnd/>
            <a:tailEnd/>
          </a:ln>
        </p:spPr>
      </p:pic>
      <p:sp>
        <p:nvSpPr>
          <p:cNvPr id="8" name="Rectangle 7"/>
          <p:cNvSpPr/>
          <p:nvPr/>
        </p:nvSpPr>
        <p:spPr>
          <a:xfrm>
            <a:off x="1143000" y="6248400"/>
            <a:ext cx="4572000" cy="338554"/>
          </a:xfrm>
          <a:prstGeom prst="rect">
            <a:avLst/>
          </a:prstGeom>
        </p:spPr>
        <p:txBody>
          <a:bodyPr>
            <a:spAutoFit/>
          </a:bodyPr>
          <a:lstStyle/>
          <a:p>
            <a:r>
              <a:rPr lang="en-US" sz="800" i="1" dirty="0" smtClean="0"/>
              <a:t>Source: “Moving Forward” from Leading Learning: Standards of Practice for School Library Learning Commons In Canada, Canadian Library Association (CLA). Copyright  </a:t>
            </a:r>
            <a:r>
              <a:rPr lang="en-US" sz="800" i="1" dirty="0" smtClean="0">
                <a:sym typeface="Symbol"/>
              </a:rPr>
              <a:t>2014 CLA. All rights reserved. </a:t>
            </a:r>
          </a:p>
        </p:txBody>
      </p:sp>
      <p:pic>
        <p:nvPicPr>
          <p:cNvPr id="12" name="Picture 11" descr="2014-06-22_1658.png"/>
          <p:cNvPicPr>
            <a:picLocks noChangeAspect="1"/>
          </p:cNvPicPr>
          <p:nvPr/>
        </p:nvPicPr>
        <p:blipFill>
          <a:blip r:embed="rId4" cstate="print"/>
          <a:stretch>
            <a:fillRect/>
          </a:stretch>
        </p:blipFill>
        <p:spPr>
          <a:xfrm rot="398340">
            <a:off x="4785148" y="1192206"/>
            <a:ext cx="3790661" cy="5225294"/>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b="1" dirty="0"/>
          </a:p>
        </p:txBody>
      </p:sp>
      <p:sp>
        <p:nvSpPr>
          <p:cNvPr id="3" name="Content Placeholder 2"/>
          <p:cNvSpPr>
            <a:spLocks noGrp="1"/>
          </p:cNvSpPr>
          <p:nvPr>
            <p:ph idx="1"/>
          </p:nvPr>
        </p:nvSpPr>
        <p:spPr/>
        <p:txBody>
          <a:bodyPr/>
          <a:lstStyle/>
          <a:p>
            <a:r>
              <a:rPr lang="en-US" sz="2400" dirty="0" smtClean="0"/>
              <a:t>Evaluation of practice is an essential aspect of implementing the new Standards of Practice for School Libraries in Canada. School libraries and school librarians are rarely evaluated in a consistent and systematic way, but evaluations help to ensure that the library’s programs and services are “relentlessly focused on learning.”</a:t>
            </a:r>
            <a:r>
              <a:rPr lang="en-US" dirty="0" smtClean="0"/>
              <a:t> </a:t>
            </a:r>
          </a:p>
          <a:p>
            <a:r>
              <a:rPr lang="en-US" sz="2400" dirty="0" smtClean="0"/>
              <a:t>Dr Dianne Oberg </a:t>
            </a:r>
            <a:r>
              <a:rPr lang="en-US" sz="2400" dirty="0" smtClean="0">
                <a:hlinkClick r:id="rId3"/>
              </a:rPr>
              <a:t>TMC3 Papers</a:t>
            </a:r>
            <a:r>
              <a:rPr lang="en-US" sz="2400" dirty="0" smtClean="0"/>
              <a:t> </a:t>
            </a:r>
            <a:endParaRPr lang="en-US" sz="2400" dirty="0"/>
          </a:p>
        </p:txBody>
      </p:sp>
      <p:pic>
        <p:nvPicPr>
          <p:cNvPr id="6" name="Picture 5">
            <a:hlinkClick r:id="rId4"/>
          </p:cNvPr>
          <p:cNvPicPr>
            <a:picLocks noChangeAspect="1"/>
          </p:cNvPicPr>
          <p:nvPr/>
        </p:nvPicPr>
        <p:blipFill>
          <a:blip r:embed="rId5" cstate="print"/>
          <a:stretch>
            <a:fillRect/>
          </a:stretch>
        </p:blipFill>
        <p:spPr>
          <a:xfrm>
            <a:off x="5486400" y="4419600"/>
            <a:ext cx="2514600" cy="101635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003399"/>
                </a:solidFill>
                <a:cs typeface="Times New Roman" pitchFamily="18" charset="0"/>
              </a:rPr>
              <a:t>USING STANDARDS </a:t>
            </a:r>
            <a:r>
              <a:rPr lang="en-US" sz="3200" b="1" dirty="0" smtClean="0">
                <a:solidFill>
                  <a:srgbClr val="003399"/>
                </a:solidFill>
              </a:rPr>
              <a:t>OF PRACTICE</a:t>
            </a:r>
            <a:endParaRPr lang="en-US" sz="3200" dirty="0"/>
          </a:p>
        </p:txBody>
      </p:sp>
      <p:sp>
        <p:nvSpPr>
          <p:cNvPr id="3" name="Content Placeholder 2"/>
          <p:cNvSpPr>
            <a:spLocks noGrp="1"/>
          </p:cNvSpPr>
          <p:nvPr>
            <p:ph idx="1"/>
          </p:nvPr>
        </p:nvSpPr>
        <p:spPr/>
        <p:txBody>
          <a:bodyPr/>
          <a:lstStyle/>
          <a:p>
            <a:r>
              <a:rPr lang="en-US" sz="2400" dirty="0" smtClean="0"/>
              <a:t>Implementing and sustaining </a:t>
            </a:r>
            <a:r>
              <a:rPr lang="en-US" sz="2400" i="1" dirty="0" smtClean="0"/>
              <a:t>Leading Learning: Standards Of Practice For School Library Learning Commons In Canada</a:t>
            </a:r>
            <a:r>
              <a:rPr lang="en-US" sz="2400" dirty="0" smtClean="0"/>
              <a:t> will require each school to pose many questions and collaborate for strategic solutions to move through and beyond its phases...</a:t>
            </a:r>
          </a:p>
          <a:p>
            <a:r>
              <a:rPr lang="en-US" sz="2400" dirty="0" smtClean="0"/>
              <a:t>By following the steps to implementation and using strategic tools to provide direction and sustenance, students in every part of the country will receive the best possible preparation for their future. </a:t>
            </a:r>
          </a:p>
          <a:p>
            <a:r>
              <a:rPr lang="en-US" sz="2400" dirty="0" smtClean="0"/>
              <a:t>Judith Sykes </a:t>
            </a:r>
            <a:r>
              <a:rPr lang="en-US" sz="2400" dirty="0" smtClean="0">
                <a:hlinkClick r:id="rId3"/>
              </a:rPr>
              <a:t>TMC3 Paper</a:t>
            </a:r>
            <a:r>
              <a:rPr lang="en-US" sz="2400" dirty="0" smtClean="0"/>
              <a:t> </a:t>
            </a:r>
          </a:p>
          <a:p>
            <a:endParaRPr lang="en-US" dirty="0"/>
          </a:p>
        </p:txBody>
      </p:sp>
      <p:pic>
        <p:nvPicPr>
          <p:cNvPr id="4" name="Picture 3">
            <a:hlinkClick r:id="rId4"/>
          </p:cNvPr>
          <p:cNvPicPr>
            <a:picLocks noChangeAspect="1"/>
          </p:cNvPicPr>
          <p:nvPr/>
        </p:nvPicPr>
        <p:blipFill>
          <a:blip r:embed="rId5" cstate="print"/>
          <a:stretch>
            <a:fillRect/>
          </a:stretch>
        </p:blipFill>
        <p:spPr>
          <a:xfrm>
            <a:off x="4876800" y="5105400"/>
            <a:ext cx="2514600" cy="10163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20"/>
          <p:cNvSpPr>
            <a:spLocks noGrp="1" noChangeArrowheads="1"/>
          </p:cNvSpPr>
          <p:nvPr>
            <p:ph type="title"/>
          </p:nvPr>
        </p:nvSpPr>
        <p:spPr>
          <a:xfrm>
            <a:off x="228600" y="381000"/>
            <a:ext cx="7772400" cy="1314450"/>
          </a:xfrm>
        </p:spPr>
        <p:txBody>
          <a:bodyPr/>
          <a:lstStyle/>
          <a:p>
            <a:pPr marL="342900" indent="-342900" eaLnBrk="1" hangingPunct="1"/>
            <a:r>
              <a:rPr lang="en-US" sz="3200" dirty="0" smtClean="0">
                <a:solidFill>
                  <a:srgbClr val="003399"/>
                </a:solidFill>
                <a:cs typeface="Times New Roman" pitchFamily="18" charset="0"/>
              </a:rPr>
              <a:t> </a:t>
            </a:r>
            <a:br>
              <a:rPr lang="en-US" sz="3200" dirty="0" smtClean="0">
                <a:solidFill>
                  <a:srgbClr val="003399"/>
                </a:solidFill>
                <a:cs typeface="Times New Roman" pitchFamily="18" charset="0"/>
              </a:rPr>
            </a:br>
            <a:r>
              <a:rPr lang="en-US" sz="3200" b="1" dirty="0" smtClean="0">
                <a:solidFill>
                  <a:srgbClr val="003399"/>
                </a:solidFill>
                <a:cs typeface="Times New Roman" pitchFamily="18" charset="0"/>
              </a:rPr>
              <a:t>Homework</a:t>
            </a:r>
            <a:r>
              <a:rPr lang="en-US" sz="3200" dirty="0" smtClean="0">
                <a:solidFill>
                  <a:srgbClr val="003399"/>
                </a:solidFill>
                <a:cs typeface="Times New Roman" pitchFamily="18" charset="0"/>
              </a:rPr>
              <a:t> </a:t>
            </a:r>
            <a:br>
              <a:rPr lang="en-US" sz="3200" dirty="0" smtClean="0">
                <a:solidFill>
                  <a:srgbClr val="003399"/>
                </a:solidFill>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endParaRPr lang="en-US" sz="2800" b="1" dirty="0" smtClean="0">
              <a:solidFill>
                <a:srgbClr val="00AAD2"/>
              </a:solidFill>
            </a:endParaRPr>
          </a:p>
        </p:txBody>
      </p:sp>
      <p:sp>
        <p:nvSpPr>
          <p:cNvPr id="52228" name="Rectangle 21"/>
          <p:cNvSpPr>
            <a:spLocks noGrp="1" noChangeArrowheads="1"/>
          </p:cNvSpPr>
          <p:nvPr>
            <p:ph type="body" idx="1"/>
          </p:nvPr>
        </p:nvSpPr>
        <p:spPr>
          <a:xfrm>
            <a:off x="304800" y="1371600"/>
            <a:ext cx="8578850" cy="4373563"/>
          </a:xfrm>
        </p:spPr>
        <p:txBody>
          <a:bodyPr/>
          <a:lstStyle/>
          <a:p>
            <a:pPr lvl="1" eaLnBrk="1" hangingPunct="1">
              <a:lnSpc>
                <a:spcPct val="90000"/>
              </a:lnSpc>
              <a:buClr>
                <a:srgbClr val="003399"/>
              </a:buClr>
              <a:buNone/>
              <a:defRPr/>
            </a:pPr>
            <a:r>
              <a:rPr lang="en-US" sz="3200" dirty="0" smtClean="0">
                <a:solidFill>
                  <a:srgbClr val="003399"/>
                </a:solidFill>
                <a:latin typeface="+mj-lt"/>
                <a:cs typeface="Times New Roman" pitchFamily="18" charset="0"/>
              </a:rPr>
              <a:t>  Discover where your local school is on the learning commons journey!</a:t>
            </a:r>
          </a:p>
          <a:p>
            <a:pPr lvl="1" eaLnBrk="1" hangingPunct="1">
              <a:lnSpc>
                <a:spcPct val="90000"/>
              </a:lnSpc>
              <a:buClr>
                <a:srgbClr val="003399"/>
              </a:buClr>
              <a:buNone/>
              <a:defRPr/>
            </a:pPr>
            <a:endParaRPr lang="en-GB" sz="3200" dirty="0" smtClean="0">
              <a:solidFill>
                <a:srgbClr val="003399"/>
              </a:solidFill>
              <a:latin typeface="+mj-lt"/>
            </a:endParaRPr>
          </a:p>
        </p:txBody>
      </p:sp>
      <p:sp>
        <p:nvSpPr>
          <p:cNvPr id="51206" name="Line 22"/>
          <p:cNvSpPr>
            <a:spLocks noChangeShapeType="1"/>
          </p:cNvSpPr>
          <p:nvPr/>
        </p:nvSpPr>
        <p:spPr bwMode="auto">
          <a:xfrm>
            <a:off x="533400" y="1371600"/>
            <a:ext cx="8064500" cy="0"/>
          </a:xfrm>
          <a:prstGeom prst="line">
            <a:avLst/>
          </a:prstGeom>
          <a:noFill/>
          <a:ln w="19050">
            <a:solidFill>
              <a:srgbClr val="005072"/>
            </a:solidFill>
            <a:round/>
            <a:headEnd/>
            <a:tailEnd/>
          </a:ln>
        </p:spPr>
        <p:txBody>
          <a:bodyPr/>
          <a:lstStyle/>
          <a:p>
            <a:endParaRPr lang="en-US"/>
          </a:p>
        </p:txBody>
      </p:sp>
      <p:pic>
        <p:nvPicPr>
          <p:cNvPr id="8" name="Picture 7"/>
          <p:cNvPicPr>
            <a:picLocks noChangeAspect="1"/>
          </p:cNvPicPr>
          <p:nvPr/>
        </p:nvPicPr>
        <p:blipFill>
          <a:blip r:embed="rId3" cstate="print"/>
          <a:stretch>
            <a:fillRect/>
          </a:stretch>
        </p:blipFill>
        <p:spPr>
          <a:xfrm>
            <a:off x="2057400" y="2819400"/>
            <a:ext cx="2057400" cy="1735932"/>
          </a:xfrm>
          <a:prstGeom prst="rect">
            <a:avLst/>
          </a:prstGeom>
        </p:spPr>
      </p:pic>
      <p:pic>
        <p:nvPicPr>
          <p:cNvPr id="6" name="Picture 5" descr="HWW circ desk.jpg"/>
          <p:cNvPicPr>
            <a:picLocks noChangeAspect="1"/>
          </p:cNvPicPr>
          <p:nvPr/>
        </p:nvPicPr>
        <p:blipFill>
          <a:blip r:embed="rId4" cstate="print"/>
          <a:stretch>
            <a:fillRect/>
          </a:stretch>
        </p:blipFill>
        <p:spPr>
          <a:xfrm>
            <a:off x="4267200" y="2438400"/>
            <a:ext cx="3124200" cy="2329119"/>
          </a:xfrm>
          <a:prstGeom prst="rect">
            <a:avLst/>
          </a:prstGeom>
        </p:spPr>
      </p:pic>
      <p:sp>
        <p:nvSpPr>
          <p:cNvPr id="10" name="Rectangle 9"/>
          <p:cNvSpPr/>
          <p:nvPr/>
        </p:nvSpPr>
        <p:spPr>
          <a:xfrm>
            <a:off x="304800" y="5791200"/>
            <a:ext cx="8382000" cy="954107"/>
          </a:xfrm>
          <a:prstGeom prst="rect">
            <a:avLst/>
          </a:prstGeom>
        </p:spPr>
        <p:txBody>
          <a:bodyPr wrap="square">
            <a:spAutoFit/>
          </a:bodyPr>
          <a:lstStyle/>
          <a:p>
            <a:r>
              <a:rPr lang="en-US" sz="1400" i="1" dirty="0" smtClean="0">
                <a:solidFill>
                  <a:srgbClr val="003399"/>
                </a:solidFill>
              </a:rPr>
              <a:t>For further information contact: </a:t>
            </a:r>
          </a:p>
          <a:p>
            <a:r>
              <a:rPr lang="en-US" sz="1400" dirty="0" smtClean="0">
                <a:solidFill>
                  <a:srgbClr val="003399"/>
                </a:solidFill>
              </a:rPr>
              <a:t>Carol </a:t>
            </a:r>
            <a:r>
              <a:rPr lang="en-US" sz="1400" dirty="0" err="1" smtClean="0">
                <a:solidFill>
                  <a:srgbClr val="003399"/>
                </a:solidFill>
              </a:rPr>
              <a:t>Koechlin</a:t>
            </a:r>
            <a:r>
              <a:rPr lang="en-US" sz="1400" dirty="0" smtClean="0">
                <a:solidFill>
                  <a:srgbClr val="003399"/>
                </a:solidFill>
              </a:rPr>
              <a:t> Project Writing &amp; TMC Coordinator, CLA School Library Standards 2014(</a:t>
            </a:r>
            <a:r>
              <a:rPr lang="en-US" sz="1400" u="sng" dirty="0" smtClean="0">
                <a:solidFill>
                  <a:srgbClr val="003399"/>
                </a:solidFill>
                <a:hlinkClick r:id="rId5"/>
              </a:rPr>
              <a:t>koechlin@sympatico.ca)</a:t>
            </a:r>
            <a:endParaRPr lang="en-US" sz="1400" dirty="0" smtClean="0">
              <a:solidFill>
                <a:srgbClr val="003399"/>
              </a:solidFill>
            </a:endParaRPr>
          </a:p>
          <a:p>
            <a:r>
              <a:rPr lang="en-US" sz="1400" dirty="0" smtClean="0">
                <a:solidFill>
                  <a:srgbClr val="003399"/>
                </a:solidFill>
              </a:rPr>
              <a:t>Judith Sykes, Project Coordinator, CLA School Library Standards 2014  </a:t>
            </a:r>
            <a:r>
              <a:rPr lang="en-US" sz="1400" u="sng" dirty="0" smtClean="0">
                <a:solidFill>
                  <a:srgbClr val="003399"/>
                </a:solidFill>
                <a:hlinkClick r:id="rId6"/>
              </a:rPr>
              <a:t>judith.sykes@shaw.ca</a:t>
            </a:r>
            <a:r>
              <a:rPr lang="en-US" sz="1400" dirty="0" smtClean="0">
                <a:solidFill>
                  <a:srgbClr val="003399"/>
                </a:solidFill>
              </a:rPr>
              <a:t> </a:t>
            </a:r>
          </a:p>
        </p:txBody>
      </p:sp>
      <p:pic>
        <p:nvPicPr>
          <p:cNvPr id="9" name="Picture 10"/>
          <p:cNvPicPr>
            <a:picLocks noChangeAspect="1" noChangeArrowheads="1"/>
          </p:cNvPicPr>
          <p:nvPr/>
        </p:nvPicPr>
        <p:blipFill>
          <a:blip r:embed="rId7" cstate="print"/>
          <a:srcRect/>
          <a:stretch>
            <a:fillRect/>
          </a:stretch>
        </p:blipFill>
        <p:spPr bwMode="auto">
          <a:xfrm>
            <a:off x="5867400" y="3200400"/>
            <a:ext cx="2778872"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47500" lnSpcReduction="20000"/>
          </a:bodyPr>
          <a:lstStyle/>
          <a:p>
            <a:pPr>
              <a:buNone/>
            </a:pPr>
            <a:r>
              <a:rPr lang="en-US" b="1" dirty="0" smtClean="0"/>
              <a:t>Links for More…</a:t>
            </a:r>
          </a:p>
          <a:p>
            <a:endParaRPr lang="en-US" dirty="0"/>
          </a:p>
          <a:p>
            <a:r>
              <a:rPr lang="en-US" dirty="0" smtClean="0"/>
              <a:t>Direct </a:t>
            </a:r>
            <a:r>
              <a:rPr lang="en-US" dirty="0"/>
              <a:t>link to standards </a:t>
            </a:r>
            <a:r>
              <a:rPr lang="en-US" u="sng" dirty="0">
                <a:hlinkClick r:id="rId3"/>
              </a:rPr>
              <a:t>http://clatoolbox.ca/casl/slic/llsop.html</a:t>
            </a:r>
            <a:endParaRPr lang="en-US" dirty="0"/>
          </a:p>
          <a:p>
            <a:r>
              <a:rPr lang="en-US" dirty="0"/>
              <a:t>Link to SLIC </a:t>
            </a:r>
            <a:r>
              <a:rPr lang="en-US" u="sng" dirty="0">
                <a:hlinkClick r:id="rId4"/>
              </a:rPr>
              <a:t>http://clatoolbox.ca/casl/slic/</a:t>
            </a:r>
            <a:r>
              <a:rPr lang="en-US" dirty="0"/>
              <a:t> </a:t>
            </a:r>
          </a:p>
          <a:p>
            <a:r>
              <a:rPr lang="en-US" dirty="0"/>
              <a:t>CLA press release for launch of standards </a:t>
            </a:r>
            <a:r>
              <a:rPr lang="en-US" u="sng" dirty="0">
                <a:hlinkClick r:id="rId5"/>
              </a:rPr>
              <a:t>http://www.cla.ca/AM/Template.cfm?Section=Home&amp;TEMPLATE=/CM/ContentDisplay.cfm&amp;CONTENTID=15269</a:t>
            </a:r>
            <a:endParaRPr lang="en-US" dirty="0"/>
          </a:p>
          <a:p>
            <a:r>
              <a:rPr lang="en-US" dirty="0"/>
              <a:t>TMC3 Google site </a:t>
            </a:r>
            <a:r>
              <a:rPr lang="en-US" u="sng" dirty="0">
                <a:hlinkClick r:id="rId6"/>
              </a:rPr>
              <a:t>https://sites.google.com/site/tmcanada3/tmc3</a:t>
            </a:r>
            <a:r>
              <a:rPr lang="en-US" dirty="0"/>
              <a:t> Check out the program pages and Twitter </a:t>
            </a:r>
            <a:r>
              <a:rPr lang="en-US" dirty="0" err="1"/>
              <a:t>hashtag</a:t>
            </a:r>
            <a:r>
              <a:rPr lang="en-US" dirty="0"/>
              <a:t> </a:t>
            </a:r>
            <a:r>
              <a:rPr lang="en-US" b="1" dirty="0"/>
              <a:t>#tmcanada2014 </a:t>
            </a:r>
            <a:r>
              <a:rPr lang="en-US" dirty="0"/>
              <a:t>for work accomplished.</a:t>
            </a:r>
          </a:p>
          <a:p>
            <a:r>
              <a:rPr lang="en-US" dirty="0"/>
              <a:t>TMC3 Papers </a:t>
            </a:r>
            <a:r>
              <a:rPr lang="en-US" u="sng" dirty="0">
                <a:hlinkClick r:id="rId7"/>
              </a:rPr>
              <a:t>https://sites.google.com/site/treasuremountaincanada3/home</a:t>
            </a:r>
            <a:r>
              <a:rPr lang="en-US" dirty="0"/>
              <a:t>. Wonderful professional learning here for teacher librarians!</a:t>
            </a:r>
          </a:p>
          <a:p>
            <a:r>
              <a:rPr lang="en-US" dirty="0"/>
              <a:t>TMC3 Blog </a:t>
            </a:r>
            <a:r>
              <a:rPr lang="en-US" u="sng" dirty="0">
                <a:hlinkClick r:id="rId8"/>
              </a:rPr>
              <a:t>http://tmcanada.blogspot.ca/</a:t>
            </a:r>
            <a:r>
              <a:rPr lang="en-US" dirty="0"/>
              <a:t>.</a:t>
            </a:r>
          </a:p>
        </p:txBody>
      </p:sp>
      <p:sp>
        <p:nvSpPr>
          <p:cNvPr id="4" name="Content Placeholder 3"/>
          <p:cNvSpPr>
            <a:spLocks noGrp="1"/>
          </p:cNvSpPr>
          <p:nvPr>
            <p:ph sz="half" idx="2"/>
          </p:nvPr>
        </p:nvSpPr>
        <p:spPr/>
        <p:txBody>
          <a:bodyPr>
            <a:normAutofit fontScale="47500" lnSpcReduction="20000"/>
          </a:bodyPr>
          <a:lstStyle/>
          <a:p>
            <a:pPr>
              <a:buNone/>
            </a:pPr>
            <a:r>
              <a:rPr lang="en-US" b="1" dirty="0" smtClean="0"/>
              <a:t>Articles</a:t>
            </a:r>
          </a:p>
          <a:p>
            <a:pPr>
              <a:buNone/>
            </a:pPr>
            <a:endParaRPr lang="en-US" dirty="0"/>
          </a:p>
          <a:p>
            <a:r>
              <a:rPr lang="en-US" i="1" dirty="0"/>
              <a:t>A Vision for Canadian School Library Learning Commons</a:t>
            </a:r>
            <a:r>
              <a:rPr lang="en-US" b="1" dirty="0"/>
              <a:t> </a:t>
            </a:r>
            <a:r>
              <a:rPr lang="en-US" u="sng" dirty="0">
                <a:hlinkClick r:id="rId9"/>
              </a:rPr>
              <a:t>http://clatoolbox.ca/casl/slicv32n2/322cla.html</a:t>
            </a:r>
            <a:endParaRPr lang="en-US" dirty="0"/>
          </a:p>
          <a:p>
            <a:r>
              <a:rPr lang="en-US" i="1" dirty="0"/>
              <a:t>From Hubris to Humility: Welcoming New Standards for School Libraries in Canada </a:t>
            </a:r>
            <a:r>
              <a:rPr lang="en-US" u="sng" dirty="0">
                <a:hlinkClick r:id="rId10"/>
              </a:rPr>
              <a:t>http://clatoolbox.ca/casl/slicv32n2/322brookskirkland.html</a:t>
            </a:r>
            <a:endParaRPr lang="en-US" dirty="0"/>
          </a:p>
          <a:p>
            <a:r>
              <a:rPr lang="en-US" i="1" dirty="0"/>
              <a:t>Transforming School Libraries in Canada: Leading Learning from the Learning Commons </a:t>
            </a:r>
            <a:r>
              <a:rPr lang="en-US" u="sng" dirty="0">
                <a:hlinkClick r:id="rId11"/>
              </a:rPr>
              <a:t>http://ssla.ca/The%20Medium%20Issue</a:t>
            </a:r>
            <a:endParaRPr lang="en-US" dirty="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Carol Koechlin 2014</a:t>
            </a:r>
            <a:endParaRPr lang="en-US"/>
          </a:p>
        </p:txBody>
      </p:sp>
      <p:sp>
        <p:nvSpPr>
          <p:cNvPr id="6" name="Slide Number Placeholder 5"/>
          <p:cNvSpPr>
            <a:spLocks noGrp="1"/>
          </p:cNvSpPr>
          <p:nvPr>
            <p:ph type="sldNum" sz="quarter" idx="12"/>
          </p:nvPr>
        </p:nvSpPr>
        <p:spPr/>
        <p:txBody>
          <a:bodyPr/>
          <a:lstStyle/>
          <a:p>
            <a:fld id="{E9357975-C1F9-4D2F-B093-A563DE711E8D}" type="slidenum">
              <a:rPr lang="en-US" smtClean="0"/>
              <a:pPr/>
              <a:t>35</a:t>
            </a:fld>
            <a:endParaRPr lang="en-US"/>
          </a:p>
        </p:txBody>
      </p:sp>
      <p:pic>
        <p:nvPicPr>
          <p:cNvPr id="7" name="Picture 6"/>
          <p:cNvPicPr>
            <a:picLocks noChangeAspect="1"/>
          </p:cNvPicPr>
          <p:nvPr/>
        </p:nvPicPr>
        <p:blipFill>
          <a:blip r:embed="rId12" cstate="print"/>
          <a:stretch>
            <a:fillRect/>
          </a:stretch>
        </p:blipFill>
        <p:spPr>
          <a:xfrm>
            <a:off x="762000" y="304800"/>
            <a:ext cx="7620000" cy="1039091"/>
          </a:xfrm>
          <a:prstGeom prst="rect">
            <a:avLst/>
          </a:prstGeom>
        </p:spPr>
      </p:pic>
      <p:pic>
        <p:nvPicPr>
          <p:cNvPr id="8" name="Picture 7" descr="LLcover.jpeg"/>
          <p:cNvPicPr>
            <a:picLocks noChangeAspect="1"/>
          </p:cNvPicPr>
          <p:nvPr/>
        </p:nvPicPr>
        <p:blipFill>
          <a:blip r:embed="rId13" cstate="print"/>
          <a:stretch>
            <a:fillRect/>
          </a:stretch>
        </p:blipFill>
        <p:spPr>
          <a:xfrm rot="809584">
            <a:off x="4610811" y="4267488"/>
            <a:ext cx="1524000" cy="18192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0"/>
          <p:cNvSpPr>
            <a:spLocks noGrp="1" noChangeArrowheads="1"/>
          </p:cNvSpPr>
          <p:nvPr>
            <p:ph type="title"/>
          </p:nvPr>
        </p:nvSpPr>
        <p:spPr/>
        <p:txBody>
          <a:bodyPr/>
          <a:lstStyle/>
          <a:p>
            <a:pPr lvl="0" algn="ctr"/>
            <a:r>
              <a:rPr lang="en-CA" sz="3200" i="1" dirty="0" smtClean="0">
                <a:solidFill>
                  <a:srgbClr val="003399"/>
                </a:solidFill>
                <a:cs typeface="Times New Roman" pitchFamily="18" charset="0"/>
              </a:rPr>
              <a:t> </a:t>
            </a:r>
            <a:r>
              <a:rPr lang="en-CA" sz="3200" b="1" dirty="0" smtClean="0">
                <a:solidFill>
                  <a:srgbClr val="003399"/>
                </a:solidFill>
                <a:cs typeface="Times New Roman" pitchFamily="18" charset="0"/>
              </a:rPr>
              <a:t>Provincial/Territorial Committees – </a:t>
            </a:r>
            <a:br>
              <a:rPr lang="en-CA" sz="3200" b="1" dirty="0" smtClean="0">
                <a:solidFill>
                  <a:srgbClr val="003399"/>
                </a:solidFill>
                <a:cs typeface="Times New Roman" pitchFamily="18" charset="0"/>
              </a:rPr>
            </a:br>
            <a:r>
              <a:rPr lang="en-CA" sz="3200" b="1" dirty="0" smtClean="0">
                <a:solidFill>
                  <a:srgbClr val="003399"/>
                </a:solidFill>
                <a:cs typeface="Times New Roman" pitchFamily="18" charset="0"/>
              </a:rPr>
              <a:t>    formed January 2013</a:t>
            </a:r>
            <a:endParaRPr lang="en-US" sz="3200" b="1" dirty="0" smtClean="0">
              <a:solidFill>
                <a:srgbClr val="003399"/>
              </a:solidFill>
              <a:latin typeface="+mn-lt"/>
            </a:endParaRPr>
          </a:p>
        </p:txBody>
      </p:sp>
      <p:sp>
        <p:nvSpPr>
          <p:cNvPr id="29700" name="Rectangle 21"/>
          <p:cNvSpPr>
            <a:spLocks noGrp="1" noChangeArrowheads="1"/>
          </p:cNvSpPr>
          <p:nvPr>
            <p:ph sz="half" idx="1"/>
          </p:nvPr>
        </p:nvSpPr>
        <p:spPr>
          <a:xfrm>
            <a:off x="457200" y="1600200"/>
            <a:ext cx="4038600" cy="3962400"/>
          </a:xfrm>
        </p:spPr>
        <p:txBody>
          <a:bodyPr/>
          <a:lstStyle/>
          <a:p>
            <a:pPr lvl="0"/>
            <a:r>
              <a:rPr lang="en-US" sz="1200" dirty="0" smtClean="0"/>
              <a:t>British Columbia Teacher-Librarian Association (BCTLA)</a:t>
            </a:r>
          </a:p>
          <a:p>
            <a:pPr lvl="0"/>
            <a:r>
              <a:rPr lang="en-US" sz="1200" dirty="0" smtClean="0"/>
              <a:t>Alberta School Library Association (ASLC)</a:t>
            </a:r>
          </a:p>
          <a:p>
            <a:pPr lvl="0"/>
            <a:r>
              <a:rPr lang="en-US" sz="1200" dirty="0" smtClean="0"/>
              <a:t>Saskatchewan School Library Association (SSLA)</a:t>
            </a:r>
          </a:p>
          <a:p>
            <a:pPr lvl="0"/>
            <a:r>
              <a:rPr lang="en-US" sz="1200" dirty="0" smtClean="0"/>
              <a:t>Manitoba School Library Association (MSLA)</a:t>
            </a:r>
          </a:p>
          <a:p>
            <a:pPr lvl="0"/>
            <a:r>
              <a:rPr lang="en-US" sz="1200" dirty="0" smtClean="0"/>
              <a:t>Ontario School Library Association (OSLA)</a:t>
            </a:r>
          </a:p>
          <a:p>
            <a:pPr lvl="0"/>
            <a:r>
              <a:rPr lang="en-US" sz="1200" dirty="0" smtClean="0"/>
              <a:t>Quebec Association pour la promotion des services </a:t>
            </a:r>
          </a:p>
          <a:p>
            <a:pPr lvl="0">
              <a:buNone/>
            </a:pPr>
            <a:r>
              <a:rPr lang="en-US" sz="1200" dirty="0" smtClean="0"/>
              <a:t>           documentaires scolaires (APSDS) </a:t>
            </a:r>
          </a:p>
          <a:p>
            <a:pPr lvl="0"/>
            <a:r>
              <a:rPr lang="en-US" sz="1200" dirty="0" smtClean="0"/>
              <a:t>Nova Scotia (Regional Libraries and School Boards)</a:t>
            </a:r>
          </a:p>
          <a:p>
            <a:pPr lvl="0"/>
            <a:r>
              <a:rPr lang="en-US" sz="1200" dirty="0" smtClean="0"/>
              <a:t>New Brunswick (Regional Libraries and School Boards)</a:t>
            </a:r>
          </a:p>
          <a:p>
            <a:pPr lvl="0"/>
            <a:r>
              <a:rPr lang="en-US" sz="1200" dirty="0" smtClean="0"/>
              <a:t>Newfoundland and Labrador Teacher-Librarian Association</a:t>
            </a:r>
          </a:p>
          <a:p>
            <a:pPr lvl="0">
              <a:buNone/>
            </a:pPr>
            <a:r>
              <a:rPr lang="en-US" sz="1200" dirty="0" smtClean="0"/>
              <a:t>        (NLTLA)</a:t>
            </a:r>
          </a:p>
          <a:p>
            <a:pPr lvl="0"/>
            <a:r>
              <a:rPr lang="en-US" sz="1200" dirty="0" smtClean="0"/>
              <a:t>Prince Edward Island Teacher-Librarian Association (PEITLA) </a:t>
            </a:r>
          </a:p>
          <a:p>
            <a:pPr lvl="0"/>
            <a:r>
              <a:rPr lang="en-US" sz="1200" dirty="0" smtClean="0"/>
              <a:t>Yukon Teacher-Librarians’ Sub-Association (YTLS-A)</a:t>
            </a:r>
          </a:p>
          <a:p>
            <a:pPr lvl="0"/>
            <a:r>
              <a:rPr lang="en-US" sz="1200" dirty="0" smtClean="0"/>
              <a:t>Northwest Territories (Schools)</a:t>
            </a:r>
          </a:p>
          <a:p>
            <a:pPr lvl="0"/>
            <a:r>
              <a:rPr lang="en-US" sz="1200" dirty="0" smtClean="0"/>
              <a:t>Nunavut (Schools)</a:t>
            </a:r>
          </a:p>
          <a:p>
            <a:pPr marL="342900" lvl="2" indent="-342900" eaLnBrk="1" hangingPunct="1">
              <a:buClr>
                <a:srgbClr val="003399"/>
              </a:buClr>
              <a:defRPr/>
            </a:pPr>
            <a:endParaRPr lang="en-CA" sz="3200" i="1" dirty="0" smtClean="0">
              <a:solidFill>
                <a:srgbClr val="003399"/>
              </a:solidFill>
              <a:cs typeface="Times New Roman" pitchFamily="18" charset="0"/>
            </a:endParaRPr>
          </a:p>
          <a:p>
            <a:pPr eaLnBrk="1" hangingPunct="1">
              <a:buFontTx/>
              <a:buNone/>
              <a:defRPr/>
            </a:pPr>
            <a:endParaRPr lang="en-US" dirty="0" smtClean="0"/>
          </a:p>
        </p:txBody>
      </p:sp>
      <p:sp>
        <p:nvSpPr>
          <p:cNvPr id="2970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dirty="0"/>
          </a:p>
        </p:txBody>
      </p:sp>
      <p:pic>
        <p:nvPicPr>
          <p:cNvPr id="6" name="Picture 5"/>
          <p:cNvPicPr>
            <a:picLocks noChangeAspect="1"/>
          </p:cNvPicPr>
          <p:nvPr/>
        </p:nvPicPr>
        <p:blipFill>
          <a:blip r:embed="rId3" cstate="print"/>
          <a:stretch>
            <a:fillRect/>
          </a:stretch>
        </p:blipFill>
        <p:spPr>
          <a:xfrm>
            <a:off x="4648200" y="1981200"/>
            <a:ext cx="4020935" cy="316999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2014-06-12_1112.png"/>
          <p:cNvPicPr>
            <a:picLocks noGrp="1" noChangeAspect="1"/>
          </p:cNvPicPr>
          <p:nvPr>
            <p:ph idx="1"/>
          </p:nvPr>
        </p:nvPicPr>
        <p:blipFill>
          <a:blip r:embed="rId3" cstate="print"/>
          <a:stretch>
            <a:fillRect/>
          </a:stretch>
        </p:blipFill>
        <p:spPr>
          <a:xfrm>
            <a:off x="698756" y="1600200"/>
            <a:ext cx="7746487" cy="4525963"/>
          </a:xfrm>
        </p:spPr>
      </p:pic>
      <p:sp>
        <p:nvSpPr>
          <p:cNvPr id="5" name="TextBox 4"/>
          <p:cNvSpPr txBox="1"/>
          <p:nvPr/>
        </p:nvSpPr>
        <p:spPr>
          <a:xfrm>
            <a:off x="3131840" y="5301208"/>
            <a:ext cx="4896544" cy="369332"/>
          </a:xfrm>
          <a:prstGeom prst="rect">
            <a:avLst/>
          </a:prstGeom>
          <a:noFill/>
        </p:spPr>
        <p:txBody>
          <a:bodyPr wrap="square" rtlCol="0">
            <a:spAutoFit/>
          </a:bodyPr>
          <a:lstStyle/>
          <a:p>
            <a:r>
              <a:rPr lang="en-US" dirty="0" smtClean="0">
                <a:hlinkClick r:id="rId4"/>
              </a:rPr>
              <a:t>https://sites.google.com/site/nationalslproject/</a:t>
            </a:r>
            <a:endParaRPr lang="en-US" dirty="0"/>
          </a:p>
        </p:txBody>
      </p:sp>
      <p:pic>
        <p:nvPicPr>
          <p:cNvPr id="6" name="Picture 5"/>
          <p:cNvPicPr>
            <a:picLocks noChangeAspect="1"/>
          </p:cNvPicPr>
          <p:nvPr/>
        </p:nvPicPr>
        <p:blipFill>
          <a:blip r:embed="rId5" cstate="print"/>
          <a:stretch>
            <a:fillRect/>
          </a:stretch>
        </p:blipFill>
        <p:spPr>
          <a:xfrm>
            <a:off x="762000" y="304800"/>
            <a:ext cx="7620000" cy="1039091"/>
          </a:xfrm>
          <a:prstGeom prst="rect">
            <a:avLst/>
          </a:prstGeom>
        </p:spPr>
      </p:pic>
      <p:sp>
        <p:nvSpPr>
          <p:cNvPr id="7" name="Slide Number Placeholder 6"/>
          <p:cNvSpPr>
            <a:spLocks noGrp="1"/>
          </p:cNvSpPr>
          <p:nvPr>
            <p:ph type="sldNum" sz="quarter" idx="12"/>
          </p:nvPr>
        </p:nvSpPr>
        <p:spPr/>
        <p:txBody>
          <a:bodyPr/>
          <a:lstStyle/>
          <a:p>
            <a:fld id="{E9357975-C1F9-4D2F-B093-A563DE711E8D}" type="slidenum">
              <a:rPr lang="en-US" smtClean="0"/>
              <a:pPr/>
              <a:t>5</a:t>
            </a:fld>
            <a:endParaRPr lang="en-US"/>
          </a:p>
        </p:txBody>
      </p:sp>
      <p:sp>
        <p:nvSpPr>
          <p:cNvPr id="8" name="Footer Placeholder 7"/>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1"/>
          <p:cNvSpPr>
            <a:spLocks noGrp="1" noChangeArrowheads="1"/>
          </p:cNvSpPr>
          <p:nvPr>
            <p:ph type="body" idx="1"/>
          </p:nvPr>
        </p:nvSpPr>
        <p:spPr>
          <a:xfrm>
            <a:off x="565150" y="1524000"/>
            <a:ext cx="8578850" cy="3840163"/>
          </a:xfrm>
        </p:spPr>
        <p:txBody>
          <a:bodyPr/>
          <a:lstStyle/>
          <a:p>
            <a:r>
              <a:rPr lang="en-CA" dirty="0" smtClean="0">
                <a:solidFill>
                  <a:srgbClr val="003399"/>
                </a:solidFill>
                <a:cs typeface="Times New Roman" pitchFamily="18" charset="0"/>
              </a:rPr>
              <a:t>CLA Executive Approval - October 2012</a:t>
            </a:r>
          </a:p>
          <a:p>
            <a:pPr lvl="0"/>
            <a:r>
              <a:rPr lang="en-US" dirty="0" smtClean="0">
                <a:solidFill>
                  <a:srgbClr val="003399"/>
                </a:solidFill>
              </a:rPr>
              <a:t>Writing Phase I – January-May 2013</a:t>
            </a:r>
          </a:p>
          <a:p>
            <a:pPr lvl="0"/>
            <a:r>
              <a:rPr lang="en-US" dirty="0" smtClean="0">
                <a:solidFill>
                  <a:srgbClr val="003399"/>
                </a:solidFill>
              </a:rPr>
              <a:t>Editing Phase I – June-August 2013 </a:t>
            </a:r>
          </a:p>
          <a:p>
            <a:pPr lvl="0"/>
            <a:r>
              <a:rPr lang="en-US" dirty="0" smtClean="0">
                <a:solidFill>
                  <a:srgbClr val="003399"/>
                </a:solidFill>
              </a:rPr>
              <a:t>Writing Phase II – September 2013 – March 2014</a:t>
            </a:r>
          </a:p>
          <a:p>
            <a:pPr lvl="0"/>
            <a:r>
              <a:rPr lang="en-US" dirty="0" smtClean="0">
                <a:solidFill>
                  <a:srgbClr val="003399"/>
                </a:solidFill>
              </a:rPr>
              <a:t>Edit Phase II – March-May 2014</a:t>
            </a:r>
          </a:p>
          <a:p>
            <a:pPr lvl="0"/>
            <a:r>
              <a:rPr lang="en-US" dirty="0" smtClean="0">
                <a:solidFill>
                  <a:srgbClr val="003399"/>
                </a:solidFill>
              </a:rPr>
              <a:t>Launch at CLA – May 30, 2014</a:t>
            </a:r>
          </a:p>
          <a:p>
            <a:pPr marL="342900" lvl="2" indent="-342900" eaLnBrk="1" hangingPunct="1">
              <a:buNone/>
              <a:defRPr/>
            </a:pPr>
            <a:endParaRPr lang="en-US" i="1" dirty="0" smtClean="0">
              <a:latin typeface="Times New Roman" pitchFamily="18" charset="0"/>
              <a:cs typeface="Times New Roman" pitchFamily="18" charset="0"/>
            </a:endParaRPr>
          </a:p>
          <a:p>
            <a:pPr eaLnBrk="1" hangingPunct="1">
              <a:buFontTx/>
              <a:buNone/>
              <a:defRPr/>
            </a:pPr>
            <a:endParaRPr lang="en-US" dirty="0" smtClean="0"/>
          </a:p>
        </p:txBody>
      </p:sp>
      <p:sp>
        <p:nvSpPr>
          <p:cNvPr id="245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sp>
        <p:nvSpPr>
          <p:cNvPr id="11" name="Rectangle 20"/>
          <p:cNvSpPr>
            <a:spLocks noGrp="1" noChangeArrowheads="1"/>
          </p:cNvSpPr>
          <p:nvPr>
            <p:ph type="title"/>
          </p:nvPr>
        </p:nvSpPr>
        <p:spPr/>
        <p:txBody>
          <a:bodyPr/>
          <a:lstStyle/>
          <a:p>
            <a:pPr algn="ctr" eaLnBrk="1" hangingPunct="1"/>
            <a:r>
              <a:rPr lang="en-US" sz="3200" dirty="0" smtClean="0">
                <a:solidFill>
                  <a:srgbClr val="003399"/>
                </a:solidFill>
              </a:rPr>
              <a:t/>
            </a:r>
            <a:br>
              <a:rPr lang="en-US" sz="3200" dirty="0" smtClean="0">
                <a:solidFill>
                  <a:srgbClr val="003399"/>
                </a:solidFill>
              </a:rPr>
            </a:br>
            <a:r>
              <a:rPr lang="en-US" sz="3200" b="1" dirty="0" smtClean="0">
                <a:solidFill>
                  <a:srgbClr val="003399"/>
                </a:solidFill>
              </a:rPr>
              <a:t>National Project Timeline</a:t>
            </a:r>
            <a:r>
              <a:rPr lang="en-US" sz="3200" dirty="0" smtClean="0">
                <a:solidFill>
                  <a:srgbClr val="003399"/>
                </a:solidFill>
              </a:rPr>
              <a:t/>
            </a:r>
            <a:br>
              <a:rPr lang="en-US" sz="3200" dirty="0" smtClean="0">
                <a:solidFill>
                  <a:srgbClr val="003399"/>
                </a:solidFill>
              </a:rPr>
            </a:br>
            <a:endParaRPr lang="en-US" sz="3200" b="1" dirty="0" smtClean="0">
              <a:solidFill>
                <a:srgbClr val="003399"/>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8" name="Content Placeholder 7" descr="Bo6Hz9wIUAA39-O.jpg"/>
          <p:cNvPicPr>
            <a:picLocks noGrp="1" noChangeAspect="1"/>
          </p:cNvPicPr>
          <p:nvPr>
            <p:ph sz="half" idx="1"/>
          </p:nvPr>
        </p:nvPicPr>
        <p:blipFill>
          <a:blip r:embed="rId3" cstate="print"/>
          <a:stretch>
            <a:fillRect/>
          </a:stretch>
        </p:blipFill>
        <p:spPr>
          <a:xfrm>
            <a:off x="457200" y="2348706"/>
            <a:ext cx="4038600" cy="3028950"/>
          </a:xfrm>
        </p:spPr>
      </p:pic>
      <p:pic>
        <p:nvPicPr>
          <p:cNvPr id="7" name="Content Placeholder 6" descr="TMC_01.jpg"/>
          <p:cNvPicPr>
            <a:picLocks noGrp="1" noChangeAspect="1"/>
          </p:cNvPicPr>
          <p:nvPr>
            <p:ph sz="half" idx="2"/>
          </p:nvPr>
        </p:nvPicPr>
        <p:blipFill>
          <a:blip r:embed="rId4" cstate="print"/>
          <a:stretch>
            <a:fillRect/>
          </a:stretch>
        </p:blipFill>
        <p:spPr>
          <a:xfrm>
            <a:off x="4970264" y="1600200"/>
            <a:ext cx="3394472" cy="4525963"/>
          </a:xfrm>
        </p:spPr>
      </p:pic>
      <p:pic>
        <p:nvPicPr>
          <p:cNvPr id="9" name="Picture 8"/>
          <p:cNvPicPr>
            <a:picLocks noChangeAspect="1"/>
          </p:cNvPicPr>
          <p:nvPr/>
        </p:nvPicPr>
        <p:blipFill>
          <a:blip r:embed="rId5" cstate="print"/>
          <a:stretch>
            <a:fillRect/>
          </a:stretch>
        </p:blipFill>
        <p:spPr>
          <a:xfrm>
            <a:off x="762000" y="304800"/>
            <a:ext cx="7620000" cy="1039091"/>
          </a:xfrm>
          <a:prstGeom prst="rect">
            <a:avLst/>
          </a:prstGeom>
        </p:spPr>
      </p:pic>
      <p:sp>
        <p:nvSpPr>
          <p:cNvPr id="10" name="Slide Number Placeholder 9"/>
          <p:cNvSpPr>
            <a:spLocks noGrp="1"/>
          </p:cNvSpPr>
          <p:nvPr>
            <p:ph type="sldNum" sz="quarter" idx="12"/>
          </p:nvPr>
        </p:nvSpPr>
        <p:spPr/>
        <p:txBody>
          <a:bodyPr/>
          <a:lstStyle/>
          <a:p>
            <a:fld id="{E9357975-C1F9-4D2F-B093-A563DE711E8D}" type="slidenum">
              <a:rPr lang="en-US" smtClean="0"/>
              <a:pPr/>
              <a:t>7</a:t>
            </a:fld>
            <a:endParaRPr lang="en-US"/>
          </a:p>
        </p:txBody>
      </p:sp>
      <p:sp>
        <p:nvSpPr>
          <p:cNvPr id="11" name="Footer Placeholder 10"/>
          <p:cNvSpPr>
            <a:spLocks noGrp="1"/>
          </p:cNvSpPr>
          <p:nvPr>
            <p:ph type="ftr" sz="quarter" idx="11"/>
          </p:nvPr>
        </p:nvSpPr>
        <p:spPr/>
        <p:txBody>
          <a:bodyPr/>
          <a:lstStyle/>
          <a:p>
            <a:r>
              <a:rPr lang="en-US" smtClean="0"/>
              <a:t>Carol Koechlin 2014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21"/>
          <p:cNvSpPr>
            <a:spLocks noGrp="1" noChangeArrowheads="1"/>
          </p:cNvSpPr>
          <p:nvPr>
            <p:ph type="body" idx="1"/>
          </p:nvPr>
        </p:nvSpPr>
        <p:spPr>
          <a:xfrm>
            <a:off x="565150" y="1981200"/>
            <a:ext cx="8578850" cy="3840163"/>
          </a:xfrm>
        </p:spPr>
        <p:txBody>
          <a:bodyPr/>
          <a:lstStyle/>
          <a:p>
            <a:r>
              <a:rPr lang="en-US" sz="2400" dirty="0" smtClean="0"/>
              <a:t>A library learning commons is: </a:t>
            </a:r>
          </a:p>
          <a:p>
            <a:r>
              <a:rPr lang="en-US" sz="2400" dirty="0" smtClean="0"/>
              <a:t>a whole school approach to building a participatory learning community.</a:t>
            </a:r>
          </a:p>
          <a:p>
            <a:r>
              <a:rPr lang="en-US" sz="2400" dirty="0" smtClean="0"/>
              <a:t>the physical and virtual collaborative learning hub of the school</a:t>
            </a:r>
          </a:p>
          <a:p>
            <a:r>
              <a:rPr lang="en-US" sz="2400" dirty="0" smtClean="0"/>
              <a:t>designed to engineer and drive future-oriented learning and teaching throughout the entire school</a:t>
            </a:r>
          </a:p>
          <a:p>
            <a:r>
              <a:rPr lang="en-US" sz="2400" dirty="0" smtClean="0"/>
              <a:t>a community where everyone is a learner; everyone is a teacher working collaboratively toward excellence.</a:t>
            </a:r>
          </a:p>
          <a:p>
            <a:endParaRPr lang="en-US" sz="2400" dirty="0" smtClean="0"/>
          </a:p>
          <a:p>
            <a:pPr marL="342900" lvl="2" indent="-342900" eaLnBrk="1" hangingPunct="1">
              <a:buClr>
                <a:srgbClr val="003399"/>
              </a:buClr>
              <a:buFont typeface="Arial" pitchFamily="34" charset="0"/>
              <a:buChar char="•"/>
              <a:defRPr/>
            </a:pPr>
            <a:endParaRPr lang="en-US" sz="3200" dirty="0" smtClean="0">
              <a:solidFill>
                <a:srgbClr val="003399"/>
              </a:solidFill>
            </a:endParaRPr>
          </a:p>
          <a:p>
            <a:pPr marL="342900" lvl="2" indent="-342900" eaLnBrk="1" hangingPunct="1">
              <a:buClr>
                <a:srgbClr val="003399"/>
              </a:buClr>
              <a:buFont typeface="Arial" pitchFamily="34" charset="0"/>
              <a:buChar char="•"/>
              <a:defRPr/>
            </a:pPr>
            <a:endParaRPr lang="en-US" sz="3200" dirty="0" smtClean="0">
              <a:solidFill>
                <a:srgbClr val="003399"/>
              </a:solidFill>
              <a:hlinkClick r:id="rId3"/>
            </a:endParaRPr>
          </a:p>
          <a:p>
            <a:pPr marL="342900" lvl="2" indent="-342900" eaLnBrk="1" hangingPunct="1">
              <a:buNone/>
              <a:defRPr/>
            </a:pPr>
            <a:endParaRPr lang="en-US" i="1" dirty="0" smtClean="0">
              <a:latin typeface="Times New Roman" pitchFamily="18" charset="0"/>
              <a:cs typeface="Times New Roman" pitchFamily="18" charset="0"/>
            </a:endParaRPr>
          </a:p>
          <a:p>
            <a:pPr eaLnBrk="1" hangingPunct="1">
              <a:buFontTx/>
              <a:buNone/>
              <a:defRPr/>
            </a:pPr>
            <a:endParaRPr lang="en-US" dirty="0" smtClean="0"/>
          </a:p>
        </p:txBody>
      </p:sp>
      <p:sp>
        <p:nvSpPr>
          <p:cNvPr id="24582" name="Line 22"/>
          <p:cNvSpPr>
            <a:spLocks noChangeShapeType="1"/>
          </p:cNvSpPr>
          <p:nvPr/>
        </p:nvSpPr>
        <p:spPr bwMode="auto">
          <a:xfrm>
            <a:off x="539750" y="1484313"/>
            <a:ext cx="8064500" cy="0"/>
          </a:xfrm>
          <a:prstGeom prst="line">
            <a:avLst/>
          </a:prstGeom>
          <a:noFill/>
          <a:ln w="19050">
            <a:solidFill>
              <a:srgbClr val="005072"/>
            </a:solidFill>
            <a:round/>
            <a:headEnd/>
            <a:tailEnd/>
          </a:ln>
        </p:spPr>
        <p:txBody>
          <a:bodyPr/>
          <a:lstStyle/>
          <a:p>
            <a:endParaRPr lang="en-US"/>
          </a:p>
        </p:txBody>
      </p:sp>
      <p:sp>
        <p:nvSpPr>
          <p:cNvPr id="11" name="Rectangle 20"/>
          <p:cNvSpPr>
            <a:spLocks noGrp="1" noChangeArrowheads="1"/>
          </p:cNvSpPr>
          <p:nvPr>
            <p:ph type="title"/>
          </p:nvPr>
        </p:nvSpPr>
        <p:spPr>
          <a:xfrm>
            <a:off x="2971800" y="228600"/>
            <a:ext cx="5486400" cy="1143000"/>
          </a:xfrm>
        </p:spPr>
        <p:txBody>
          <a:bodyPr/>
          <a:lstStyle/>
          <a:p>
            <a:pPr eaLnBrk="1" hangingPunct="1"/>
            <a:r>
              <a:rPr lang="en-US" sz="3200" dirty="0" smtClean="0">
                <a:solidFill>
                  <a:srgbClr val="003399"/>
                </a:solidFill>
              </a:rPr>
              <a:t/>
            </a:r>
            <a:br>
              <a:rPr lang="en-US" sz="3200" dirty="0" smtClean="0">
                <a:solidFill>
                  <a:srgbClr val="003399"/>
                </a:solidFill>
              </a:rPr>
            </a:br>
            <a:r>
              <a:rPr lang="en-US" sz="3200" b="1" dirty="0" smtClean="0"/>
              <a:t/>
            </a:r>
            <a:br>
              <a:rPr lang="en-US" sz="3200" b="1" dirty="0" smtClean="0"/>
            </a:br>
            <a:r>
              <a:rPr lang="en-US" sz="3200" b="1" dirty="0" smtClean="0"/>
              <a:t>The School Library in the Knowledge Society</a:t>
            </a:r>
            <a:br>
              <a:rPr lang="en-US" sz="3200" b="1" dirty="0" smtClean="0"/>
            </a:br>
            <a:r>
              <a:rPr lang="en-US" sz="3200" dirty="0" smtClean="0">
                <a:solidFill>
                  <a:srgbClr val="003399"/>
                </a:solidFill>
              </a:rPr>
              <a:t/>
            </a:r>
            <a:br>
              <a:rPr lang="en-US" sz="3200" dirty="0" smtClean="0">
                <a:solidFill>
                  <a:srgbClr val="003399"/>
                </a:solidFill>
              </a:rPr>
            </a:br>
            <a:endParaRPr lang="en-US" sz="3200" b="1" dirty="0" smtClean="0">
              <a:solidFill>
                <a:srgbClr val="003399"/>
              </a:solidFill>
            </a:endParaRPr>
          </a:p>
        </p:txBody>
      </p:sp>
      <p:pic>
        <p:nvPicPr>
          <p:cNvPr id="8" name="Picture 7" descr="symbol.jpg"/>
          <p:cNvPicPr>
            <a:picLocks noChangeAspect="1"/>
          </p:cNvPicPr>
          <p:nvPr/>
        </p:nvPicPr>
        <p:blipFill>
          <a:blip r:embed="rId4" cstate="print"/>
          <a:stretch>
            <a:fillRect/>
          </a:stretch>
        </p:blipFill>
        <p:spPr>
          <a:xfrm>
            <a:off x="533400" y="381000"/>
            <a:ext cx="2466975" cy="1619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24200" y="228600"/>
            <a:ext cx="5334000" cy="1143000"/>
          </a:xfrm>
        </p:spPr>
        <p:txBody>
          <a:bodyPr/>
          <a:lstStyle/>
          <a:p>
            <a:r>
              <a:rPr lang="en-US" sz="3200" b="1" dirty="0" smtClean="0"/>
              <a:t>The School Library in the Knowledge Society</a:t>
            </a:r>
            <a:endParaRPr lang="en-US" sz="3200" dirty="0"/>
          </a:p>
        </p:txBody>
      </p:sp>
      <p:sp>
        <p:nvSpPr>
          <p:cNvPr id="5" name="Content Placeholder 4"/>
          <p:cNvSpPr>
            <a:spLocks noGrp="1"/>
          </p:cNvSpPr>
          <p:nvPr>
            <p:ph idx="1"/>
          </p:nvPr>
        </p:nvSpPr>
        <p:spPr/>
        <p:txBody>
          <a:bodyPr/>
          <a:lstStyle/>
          <a:p>
            <a:endParaRPr lang="en-US" sz="2000" i="1" dirty="0" smtClean="0"/>
          </a:p>
          <a:p>
            <a:r>
              <a:rPr lang="en-US" sz="2000" i="1" dirty="0" smtClean="0"/>
              <a:t>The Learning Commons must be fluid; it must grow and evolve with school needs, emerging technologies and global realities. It requires leadership to succeed, and that leadership can only come through the willing co-operation and collaboration of everyone participating in the school learning process. </a:t>
            </a:r>
            <a:r>
              <a:rPr lang="en-US" sz="2000" b="1" i="1" dirty="0" smtClean="0">
                <a:hlinkClick r:id="rId3"/>
              </a:rPr>
              <a:t>Together for learning </a:t>
            </a:r>
            <a:r>
              <a:rPr lang="en-US" sz="2000" dirty="0" smtClean="0"/>
              <a:t>(Ontario School Library Association, 2010)</a:t>
            </a:r>
          </a:p>
          <a:p>
            <a:r>
              <a:rPr lang="en-US" sz="2000" i="1" dirty="0" smtClean="0"/>
              <a:t>The ‘work’ of the learning commons is to facilitate and lead a new culture of learning that truly addresses the needs of 21st century learners and teachers…. Learning to learn and knowledge building form the program focus in the learning commons. </a:t>
            </a:r>
            <a:r>
              <a:rPr lang="en-US" sz="2000" dirty="0" smtClean="0"/>
              <a:t>Carol </a:t>
            </a:r>
            <a:r>
              <a:rPr lang="en-US" sz="2000" dirty="0" err="1" smtClean="0"/>
              <a:t>Koechlin</a:t>
            </a:r>
            <a:r>
              <a:rPr lang="en-US" sz="2000" dirty="0" smtClean="0"/>
              <a:t> 2009</a:t>
            </a:r>
            <a:endParaRPr lang="en-US" sz="2000" dirty="0"/>
          </a:p>
        </p:txBody>
      </p:sp>
      <p:pic>
        <p:nvPicPr>
          <p:cNvPr id="6" name="Picture 5" descr="symbol.jpg"/>
          <p:cNvPicPr>
            <a:picLocks noChangeAspect="1"/>
          </p:cNvPicPr>
          <p:nvPr/>
        </p:nvPicPr>
        <p:blipFill>
          <a:blip r:embed="rId4" cstate="print"/>
          <a:stretch>
            <a:fillRect/>
          </a:stretch>
        </p:blipFill>
        <p:spPr>
          <a:xfrm>
            <a:off x="609600" y="228600"/>
            <a:ext cx="2466975" cy="1619250"/>
          </a:xfrm>
          <a:prstGeom prst="rect">
            <a:avLst/>
          </a:prstGeom>
        </p:spPr>
      </p:pic>
    </p:spTree>
  </p:cSld>
  <p:clrMapOvr>
    <a:masterClrMapping/>
  </p:clrMapOvr>
</p:sld>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Custom Design">
  <a:themeElements>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7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ea typeface="ＭＳ Ｐゴシック" pitchFamily="96"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10537</TotalTime>
  <Words>3094</Words>
  <Application>Microsoft Office PowerPoint</Application>
  <PresentationFormat>On-screen Show (4:3)</PresentationFormat>
  <Paragraphs>334</Paragraphs>
  <Slides>35</Slides>
  <Notes>35</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35</vt:i4>
      </vt:variant>
    </vt:vector>
  </HeadingPairs>
  <TitlesOfParts>
    <vt:vector size="50" baseType="lpstr">
      <vt:lpstr>Arial</vt:lpstr>
      <vt:lpstr>Calibri</vt:lpstr>
      <vt:lpstr>ＭＳ Ｐゴシック</vt:lpstr>
      <vt:lpstr>Symbol</vt:lpstr>
      <vt:lpstr>Times New Roman</vt:lpstr>
      <vt:lpstr>Wingdings</vt:lpstr>
      <vt:lpstr>3_Custom Design</vt:lpstr>
      <vt:lpstr>8_Custom Design</vt:lpstr>
      <vt:lpstr>Custom Design</vt:lpstr>
      <vt:lpstr>4_Custom Design</vt:lpstr>
      <vt:lpstr>5_Custom Design</vt:lpstr>
      <vt:lpstr>6_Custom Design</vt:lpstr>
      <vt:lpstr>7_Custom Design</vt:lpstr>
      <vt:lpstr>9_Custom Design</vt:lpstr>
      <vt:lpstr>1_Custom Design</vt:lpstr>
      <vt:lpstr> Standards of Practice for School Library Learning Commons in Canada   </vt:lpstr>
      <vt:lpstr>Background</vt:lpstr>
      <vt:lpstr>PowerPoint Presentation</vt:lpstr>
      <vt:lpstr> Provincial/Territorial Committees –      formed January 2013</vt:lpstr>
      <vt:lpstr>PowerPoint Presentation</vt:lpstr>
      <vt:lpstr> National Project Timeline </vt:lpstr>
      <vt:lpstr>PowerPoint Presentation</vt:lpstr>
      <vt:lpstr>  The School Library in the Knowledge Society  </vt:lpstr>
      <vt:lpstr>The School Library in the Knowledge Society</vt:lpstr>
      <vt:lpstr>STANDARDS OF PRACTICE – PHASES</vt:lpstr>
      <vt:lpstr>PowerPoint Presentation</vt:lpstr>
      <vt:lpstr>STANDARDS OF PRACTICE</vt:lpstr>
      <vt:lpstr>STANDARDS OF PRACTICE</vt:lpstr>
      <vt:lpstr>See it in Action! Each Growth Indicator is Illustrated</vt:lpstr>
      <vt:lpstr>Earl Haig S.S. Library Learning Commons</vt:lpstr>
      <vt:lpstr>STANDARDS OF PRACTICE</vt:lpstr>
      <vt:lpstr>STANDARDS OF PRACTICE</vt:lpstr>
      <vt:lpstr>Themes for Advancing the Learning Community to Achieve School Goals</vt:lpstr>
      <vt:lpstr>STANDARDS OF PRACTICE </vt:lpstr>
      <vt:lpstr>STANDARDS OF PRACTICE </vt:lpstr>
      <vt:lpstr>See it in Action</vt:lpstr>
      <vt:lpstr>SSLA Inquiry</vt:lpstr>
      <vt:lpstr>STANDARDS OF PRACTICE</vt:lpstr>
      <vt:lpstr>STANDARDS OF PRACTICE</vt:lpstr>
      <vt:lpstr>See it in Action </vt:lpstr>
      <vt:lpstr> STANDARDS OF PRACTICE  </vt:lpstr>
      <vt:lpstr>STANDARDS OF PRACTICE </vt:lpstr>
      <vt:lpstr>STANDARDS OF PRACTICE</vt:lpstr>
      <vt:lpstr>PowerPoint Presentation</vt:lpstr>
      <vt:lpstr>USING STANDARDS OF PRACTICE</vt:lpstr>
      <vt:lpstr>USING STANDARDS OF PRACTICE  </vt:lpstr>
      <vt:lpstr>USING STANDARDS OF PRACTICE</vt:lpstr>
      <vt:lpstr>USING STANDARDS OF PRACTICE</vt:lpstr>
      <vt:lpstr>  Homework    </vt:lpstr>
      <vt:lpstr>PowerPoint Presentation</vt:lpstr>
    </vt:vector>
  </TitlesOfParts>
  <Company>Darlene Mitansky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set out as master slides</dc:title>
  <dc:creator>Darlene Mitansky</dc:creator>
  <cp:lastModifiedBy>FrontDesk</cp:lastModifiedBy>
  <cp:revision>755</cp:revision>
  <dcterms:created xsi:type="dcterms:W3CDTF">2014-06-24T03:00:08Z</dcterms:created>
  <dcterms:modified xsi:type="dcterms:W3CDTF">2016-02-15T22:01:42Z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